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6759" r:id="rId5"/>
    <p:sldId id="6762" r:id="rId6"/>
    <p:sldId id="6763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BA892E-7AC5-41E4-82B9-3A1A4607350A}" v="1" dt="2025-01-06T11:04:25.1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6" autoAdjust="0"/>
    <p:restoredTop sz="90217" autoAdjust="0"/>
  </p:normalViewPr>
  <p:slideViewPr>
    <p:cSldViewPr snapToGrid="0">
      <p:cViewPr varScale="1">
        <p:scale>
          <a:sx n="123" d="100"/>
          <a:sy n="123" d="100"/>
        </p:scale>
        <p:origin x="10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 Condon" userId="6939f12b-142b-4004-b9b4-6cb40a1b642d" providerId="ADAL" clId="{FABA892E-7AC5-41E4-82B9-3A1A4607350A}"/>
    <pc:docChg chg="custSel modSld">
      <pc:chgData name="Rob Condon" userId="6939f12b-142b-4004-b9b4-6cb40a1b642d" providerId="ADAL" clId="{FABA892E-7AC5-41E4-82B9-3A1A4607350A}" dt="2025-01-06T11:04:25.126" v="7"/>
      <pc:docMkLst>
        <pc:docMk/>
      </pc:docMkLst>
      <pc:sldChg chg="modSp mod">
        <pc:chgData name="Rob Condon" userId="6939f12b-142b-4004-b9b4-6cb40a1b642d" providerId="ADAL" clId="{FABA892E-7AC5-41E4-82B9-3A1A4607350A}" dt="2025-01-06T11:03:58.770" v="5" actId="255"/>
        <pc:sldMkLst>
          <pc:docMk/>
          <pc:sldMk cId="2845576880" sldId="6762"/>
        </pc:sldMkLst>
        <pc:spChg chg="mod">
          <ac:chgData name="Rob Condon" userId="6939f12b-142b-4004-b9b4-6cb40a1b642d" providerId="ADAL" clId="{FABA892E-7AC5-41E4-82B9-3A1A4607350A}" dt="2025-01-06T11:03:51.046" v="4" actId="255"/>
          <ac:spMkLst>
            <pc:docMk/>
            <pc:sldMk cId="2845576880" sldId="6762"/>
            <ac:spMk id="12" creationId="{C3A5032F-9280-48CA-4AA1-C0A9CB53C44C}"/>
          </ac:spMkLst>
        </pc:spChg>
        <pc:spChg chg="mod">
          <ac:chgData name="Rob Condon" userId="6939f12b-142b-4004-b9b4-6cb40a1b642d" providerId="ADAL" clId="{FABA892E-7AC5-41E4-82B9-3A1A4607350A}" dt="2025-01-06T11:03:35.489" v="2" actId="255"/>
          <ac:spMkLst>
            <pc:docMk/>
            <pc:sldMk cId="2845576880" sldId="6762"/>
            <ac:spMk id="17" creationId="{3DBED05F-4E9B-FCE7-21AF-085D402B9F4B}"/>
          </ac:spMkLst>
        </pc:spChg>
        <pc:spChg chg="mod">
          <ac:chgData name="Rob Condon" userId="6939f12b-142b-4004-b9b4-6cb40a1b642d" providerId="ADAL" clId="{FABA892E-7AC5-41E4-82B9-3A1A4607350A}" dt="2025-01-06T11:03:58.770" v="5" actId="255"/>
          <ac:spMkLst>
            <pc:docMk/>
            <pc:sldMk cId="2845576880" sldId="6762"/>
            <ac:spMk id="52" creationId="{EA302EF5-6792-4738-73C5-8E2F5E71699C}"/>
          </ac:spMkLst>
        </pc:spChg>
        <pc:spChg chg="mod">
          <ac:chgData name="Rob Condon" userId="6939f12b-142b-4004-b9b4-6cb40a1b642d" providerId="ADAL" clId="{FABA892E-7AC5-41E4-82B9-3A1A4607350A}" dt="2025-01-06T11:03:43.495" v="3" actId="255"/>
          <ac:spMkLst>
            <pc:docMk/>
            <pc:sldMk cId="2845576880" sldId="6762"/>
            <ac:spMk id="56" creationId="{79425248-5EFF-0333-FD37-867271A6F9B9}"/>
          </ac:spMkLst>
        </pc:spChg>
        <pc:grpChg chg="mod">
          <ac:chgData name="Rob Condon" userId="6939f12b-142b-4004-b9b4-6cb40a1b642d" providerId="ADAL" clId="{FABA892E-7AC5-41E4-82B9-3A1A4607350A}" dt="2025-01-06T11:03:23.327" v="1" actId="14100"/>
          <ac:grpSpMkLst>
            <pc:docMk/>
            <pc:sldMk cId="2845576880" sldId="6762"/>
            <ac:grpSpMk id="49" creationId="{D0F9FC98-A068-8180-52BC-C264C788D036}"/>
          </ac:grpSpMkLst>
        </pc:grpChg>
      </pc:sldChg>
      <pc:sldChg chg="addSp delSp modSp mod">
        <pc:chgData name="Rob Condon" userId="6939f12b-142b-4004-b9b4-6cb40a1b642d" providerId="ADAL" clId="{FABA892E-7AC5-41E4-82B9-3A1A4607350A}" dt="2025-01-06T11:04:25.126" v="7"/>
        <pc:sldMkLst>
          <pc:docMk/>
          <pc:sldMk cId="2004038111" sldId="6763"/>
        </pc:sldMkLst>
        <pc:spChg chg="mod">
          <ac:chgData name="Rob Condon" userId="6939f12b-142b-4004-b9b4-6cb40a1b642d" providerId="ADAL" clId="{FABA892E-7AC5-41E4-82B9-3A1A4607350A}" dt="2025-01-06T11:04:25.126" v="7"/>
          <ac:spMkLst>
            <pc:docMk/>
            <pc:sldMk cId="2004038111" sldId="6763"/>
            <ac:spMk id="6" creationId="{6ADC6C77-9E11-02A7-92FE-9A492BECC58B}"/>
          </ac:spMkLst>
        </pc:spChg>
        <pc:spChg chg="mod">
          <ac:chgData name="Rob Condon" userId="6939f12b-142b-4004-b9b4-6cb40a1b642d" providerId="ADAL" clId="{FABA892E-7AC5-41E4-82B9-3A1A4607350A}" dt="2025-01-06T11:04:25.126" v="7"/>
          <ac:spMkLst>
            <pc:docMk/>
            <pc:sldMk cId="2004038111" sldId="6763"/>
            <ac:spMk id="7" creationId="{06A7F220-B32B-935C-6073-43666813DF15}"/>
          </ac:spMkLst>
        </pc:spChg>
        <pc:spChg chg="mod">
          <ac:chgData name="Rob Condon" userId="6939f12b-142b-4004-b9b4-6cb40a1b642d" providerId="ADAL" clId="{FABA892E-7AC5-41E4-82B9-3A1A4607350A}" dt="2025-01-06T11:04:25.126" v="7"/>
          <ac:spMkLst>
            <pc:docMk/>
            <pc:sldMk cId="2004038111" sldId="6763"/>
            <ac:spMk id="8" creationId="{1EB30FA9-A8EC-F688-7B94-34DAB9F3F46D}"/>
          </ac:spMkLst>
        </pc:spChg>
        <pc:spChg chg="mod">
          <ac:chgData name="Rob Condon" userId="6939f12b-142b-4004-b9b4-6cb40a1b642d" providerId="ADAL" clId="{FABA892E-7AC5-41E4-82B9-3A1A4607350A}" dt="2025-01-06T11:04:25.126" v="7"/>
          <ac:spMkLst>
            <pc:docMk/>
            <pc:sldMk cId="2004038111" sldId="6763"/>
            <ac:spMk id="11" creationId="{B5A31332-A850-5898-7678-0046491F4AE5}"/>
          </ac:spMkLst>
        </pc:spChg>
        <pc:spChg chg="mod">
          <ac:chgData name="Rob Condon" userId="6939f12b-142b-4004-b9b4-6cb40a1b642d" providerId="ADAL" clId="{FABA892E-7AC5-41E4-82B9-3A1A4607350A}" dt="2025-01-06T11:04:25.126" v="7"/>
          <ac:spMkLst>
            <pc:docMk/>
            <pc:sldMk cId="2004038111" sldId="6763"/>
            <ac:spMk id="19" creationId="{2A19CA78-D8C4-395F-4951-CC07350B5E8B}"/>
          </ac:spMkLst>
        </pc:spChg>
        <pc:spChg chg="mod">
          <ac:chgData name="Rob Condon" userId="6939f12b-142b-4004-b9b4-6cb40a1b642d" providerId="ADAL" clId="{FABA892E-7AC5-41E4-82B9-3A1A4607350A}" dt="2025-01-06T11:04:25.126" v="7"/>
          <ac:spMkLst>
            <pc:docMk/>
            <pc:sldMk cId="2004038111" sldId="6763"/>
            <ac:spMk id="20" creationId="{6492B410-9344-B458-A2D0-4ABAE6609C75}"/>
          </ac:spMkLst>
        </pc:spChg>
        <pc:spChg chg="mod">
          <ac:chgData name="Rob Condon" userId="6939f12b-142b-4004-b9b4-6cb40a1b642d" providerId="ADAL" clId="{FABA892E-7AC5-41E4-82B9-3A1A4607350A}" dt="2025-01-06T11:04:25.126" v="7"/>
          <ac:spMkLst>
            <pc:docMk/>
            <pc:sldMk cId="2004038111" sldId="6763"/>
            <ac:spMk id="23" creationId="{630B044F-1DF7-A781-5544-AC4D2865738E}"/>
          </ac:spMkLst>
        </pc:spChg>
        <pc:spChg chg="mod">
          <ac:chgData name="Rob Condon" userId="6939f12b-142b-4004-b9b4-6cb40a1b642d" providerId="ADAL" clId="{FABA892E-7AC5-41E4-82B9-3A1A4607350A}" dt="2025-01-06T11:04:25.126" v="7"/>
          <ac:spMkLst>
            <pc:docMk/>
            <pc:sldMk cId="2004038111" sldId="6763"/>
            <ac:spMk id="24" creationId="{52C2DEC0-66C2-A2BC-C47E-150437F74198}"/>
          </ac:spMkLst>
        </pc:spChg>
        <pc:spChg chg="mod">
          <ac:chgData name="Rob Condon" userId="6939f12b-142b-4004-b9b4-6cb40a1b642d" providerId="ADAL" clId="{FABA892E-7AC5-41E4-82B9-3A1A4607350A}" dt="2025-01-06T11:04:25.126" v="7"/>
          <ac:spMkLst>
            <pc:docMk/>
            <pc:sldMk cId="2004038111" sldId="6763"/>
            <ac:spMk id="25" creationId="{AC255ED6-350D-AAD9-F8D8-2B3900427621}"/>
          </ac:spMkLst>
        </pc:spChg>
        <pc:spChg chg="mod">
          <ac:chgData name="Rob Condon" userId="6939f12b-142b-4004-b9b4-6cb40a1b642d" providerId="ADAL" clId="{FABA892E-7AC5-41E4-82B9-3A1A4607350A}" dt="2025-01-06T11:04:25.126" v="7"/>
          <ac:spMkLst>
            <pc:docMk/>
            <pc:sldMk cId="2004038111" sldId="6763"/>
            <ac:spMk id="27" creationId="{FCC0AD3F-A95C-21AC-3B73-3E7F62072492}"/>
          </ac:spMkLst>
        </pc:spChg>
        <pc:spChg chg="mod">
          <ac:chgData name="Rob Condon" userId="6939f12b-142b-4004-b9b4-6cb40a1b642d" providerId="ADAL" clId="{FABA892E-7AC5-41E4-82B9-3A1A4607350A}" dt="2025-01-06T11:04:25.126" v="7"/>
          <ac:spMkLst>
            <pc:docMk/>
            <pc:sldMk cId="2004038111" sldId="6763"/>
            <ac:spMk id="28" creationId="{570BA2BD-1F06-7131-C896-2AEED7200DD9}"/>
          </ac:spMkLst>
        </pc:spChg>
        <pc:spChg chg="mod">
          <ac:chgData name="Rob Condon" userId="6939f12b-142b-4004-b9b4-6cb40a1b642d" providerId="ADAL" clId="{FABA892E-7AC5-41E4-82B9-3A1A4607350A}" dt="2025-01-06T11:04:25.126" v="7"/>
          <ac:spMkLst>
            <pc:docMk/>
            <pc:sldMk cId="2004038111" sldId="6763"/>
            <ac:spMk id="29" creationId="{CCF3DA76-8F48-AC87-0F01-0F3EE8115CF0}"/>
          </ac:spMkLst>
        </pc:spChg>
        <pc:grpChg chg="del">
          <ac:chgData name="Rob Condon" userId="6939f12b-142b-4004-b9b4-6cb40a1b642d" providerId="ADAL" clId="{FABA892E-7AC5-41E4-82B9-3A1A4607350A}" dt="2025-01-06T11:04:23.896" v="6" actId="478"/>
          <ac:grpSpMkLst>
            <pc:docMk/>
            <pc:sldMk cId="2004038111" sldId="6763"/>
            <ac:grpSpMk id="3" creationId="{AB764C13-E7DE-36FE-2A95-366EA34E76D2}"/>
          </ac:grpSpMkLst>
        </pc:grpChg>
        <pc:grpChg chg="add mod">
          <ac:chgData name="Rob Condon" userId="6939f12b-142b-4004-b9b4-6cb40a1b642d" providerId="ADAL" clId="{FABA892E-7AC5-41E4-82B9-3A1A4607350A}" dt="2025-01-06T11:04:25.126" v="7"/>
          <ac:grpSpMkLst>
            <pc:docMk/>
            <pc:sldMk cId="2004038111" sldId="6763"/>
            <ac:grpSpMk id="5" creationId="{4C8F0B7C-3989-47E0-555F-8C677F24AB42}"/>
          </ac:grpSpMkLst>
        </pc:grpChg>
        <pc:grpChg chg="add mod">
          <ac:chgData name="Rob Condon" userId="6939f12b-142b-4004-b9b4-6cb40a1b642d" providerId="ADAL" clId="{FABA892E-7AC5-41E4-82B9-3A1A4607350A}" dt="2025-01-06T11:04:25.126" v="7"/>
          <ac:grpSpMkLst>
            <pc:docMk/>
            <pc:sldMk cId="2004038111" sldId="6763"/>
            <ac:grpSpMk id="9" creationId="{0B330197-741B-825D-3557-3E3F2A94D794}"/>
          </ac:grpSpMkLst>
        </pc:grpChg>
        <pc:grpChg chg="del">
          <ac:chgData name="Rob Condon" userId="6939f12b-142b-4004-b9b4-6cb40a1b642d" providerId="ADAL" clId="{FABA892E-7AC5-41E4-82B9-3A1A4607350A}" dt="2025-01-06T11:04:23.896" v="6" actId="478"/>
          <ac:grpSpMkLst>
            <pc:docMk/>
            <pc:sldMk cId="2004038111" sldId="6763"/>
            <ac:grpSpMk id="13" creationId="{DB5AA8B8-2F7A-7EDA-AF8A-3EA73595E47C}"/>
          </ac:grpSpMkLst>
        </pc:grpChg>
        <pc:grpChg chg="add mod">
          <ac:chgData name="Rob Condon" userId="6939f12b-142b-4004-b9b4-6cb40a1b642d" providerId="ADAL" clId="{FABA892E-7AC5-41E4-82B9-3A1A4607350A}" dt="2025-01-06T11:04:25.126" v="7"/>
          <ac:grpSpMkLst>
            <pc:docMk/>
            <pc:sldMk cId="2004038111" sldId="6763"/>
            <ac:grpSpMk id="22" creationId="{53B65996-72BA-5FA6-F317-0B0689CF92B0}"/>
          </ac:grpSpMkLst>
        </pc:grpChg>
        <pc:grpChg chg="add mod">
          <ac:chgData name="Rob Condon" userId="6939f12b-142b-4004-b9b4-6cb40a1b642d" providerId="ADAL" clId="{FABA892E-7AC5-41E4-82B9-3A1A4607350A}" dt="2025-01-06T11:04:25.126" v="7"/>
          <ac:grpSpMkLst>
            <pc:docMk/>
            <pc:sldMk cId="2004038111" sldId="6763"/>
            <ac:grpSpMk id="26" creationId="{E50CC1EE-F772-ED4F-8F8D-E46FA10166D6}"/>
          </ac:grpSpMkLst>
        </pc:grpChg>
        <pc:grpChg chg="del">
          <ac:chgData name="Rob Condon" userId="6939f12b-142b-4004-b9b4-6cb40a1b642d" providerId="ADAL" clId="{FABA892E-7AC5-41E4-82B9-3A1A4607350A}" dt="2025-01-06T11:04:23.896" v="6" actId="478"/>
          <ac:grpSpMkLst>
            <pc:docMk/>
            <pc:sldMk cId="2004038111" sldId="6763"/>
            <ac:grpSpMk id="49" creationId="{A41B6859-F487-F02E-515C-A011B5BF1281}"/>
          </ac:grpSpMkLst>
        </pc:grpChg>
        <pc:grpChg chg="del">
          <ac:chgData name="Rob Condon" userId="6939f12b-142b-4004-b9b4-6cb40a1b642d" providerId="ADAL" clId="{FABA892E-7AC5-41E4-82B9-3A1A4607350A}" dt="2025-01-06T11:04:23.896" v="6" actId="478"/>
          <ac:grpSpMkLst>
            <pc:docMk/>
            <pc:sldMk cId="2004038111" sldId="6763"/>
            <ac:grpSpMk id="53" creationId="{DDA8DE6D-7C6F-79BD-FEBD-414A8652EDC9}"/>
          </ac:grpSpMkLst>
        </pc:grpChg>
        <pc:picChg chg="add mod">
          <ac:chgData name="Rob Condon" userId="6939f12b-142b-4004-b9b4-6cb40a1b642d" providerId="ADAL" clId="{FABA892E-7AC5-41E4-82B9-3A1A4607350A}" dt="2025-01-06T11:04:25.126" v="7"/>
          <ac:picMkLst>
            <pc:docMk/>
            <pc:sldMk cId="2004038111" sldId="6763"/>
            <ac:picMk id="21" creationId="{43CABC87-63D2-A554-C508-C561E8FFD4E0}"/>
          </ac:picMkLst>
        </pc:picChg>
        <pc:picChg chg="del">
          <ac:chgData name="Rob Condon" userId="6939f12b-142b-4004-b9b4-6cb40a1b642d" providerId="ADAL" clId="{FABA892E-7AC5-41E4-82B9-3A1A4607350A}" dt="2025-01-06T11:04:23.896" v="6" actId="478"/>
          <ac:picMkLst>
            <pc:docMk/>
            <pc:sldMk cId="2004038111" sldId="6763"/>
            <ac:picMk id="43" creationId="{4C734727-ECA8-6B2B-9828-1AAFE100D677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A8F235-BAE3-41CC-B535-46458D5A75EF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AU"/>
        </a:p>
      </dgm:t>
    </dgm:pt>
    <dgm:pt modelId="{95A6DDBC-FECF-4FF0-B0A6-56221F5C3E24}">
      <dgm:prSet phldrT="[Text]"/>
      <dgm:spPr/>
      <dgm:t>
        <a:bodyPr/>
        <a:lstStyle/>
        <a:p>
          <a:r>
            <a:rPr lang="en-US" dirty="0"/>
            <a:t>Practice 5 minutes of deep breathing exercises at the start of each day and again for 3 minutes before a scheduled meeting or picking up the kids. </a:t>
          </a:r>
          <a:endParaRPr lang="en-AU" dirty="0"/>
        </a:p>
      </dgm:t>
    </dgm:pt>
    <dgm:pt modelId="{2E585C1E-D64C-4A0E-8437-17433F1B3B9D}" type="parTrans" cxnId="{97D227A5-0083-4E5C-AE29-5A7EDBC3FE6F}">
      <dgm:prSet/>
      <dgm:spPr/>
      <dgm:t>
        <a:bodyPr/>
        <a:lstStyle/>
        <a:p>
          <a:endParaRPr lang="en-AU"/>
        </a:p>
      </dgm:t>
    </dgm:pt>
    <dgm:pt modelId="{87019331-0528-44DA-A821-3966AD423A77}" type="sibTrans" cxnId="{97D227A5-0083-4E5C-AE29-5A7EDBC3FE6F}">
      <dgm:prSet/>
      <dgm:spPr/>
      <dgm:t>
        <a:bodyPr/>
        <a:lstStyle/>
        <a:p>
          <a:endParaRPr lang="en-AU"/>
        </a:p>
      </dgm:t>
    </dgm:pt>
    <dgm:pt modelId="{5B6D9179-1020-4B08-8BB0-1EC5444A81AF}">
      <dgm:prSet phldrT="[Text]"/>
      <dgm:spPr/>
      <dgm:t>
        <a:bodyPr/>
        <a:lstStyle/>
        <a:p>
          <a:r>
            <a:rPr lang="en-US" dirty="0"/>
            <a:t>Track daily consistency by adding details to Fitbit app. </a:t>
          </a:r>
        </a:p>
      </dgm:t>
    </dgm:pt>
    <dgm:pt modelId="{200B6FEF-6590-45A3-A74B-88AC670C60BD}" type="parTrans" cxnId="{D725F5B9-5E32-4407-A597-FFE619040446}">
      <dgm:prSet/>
      <dgm:spPr/>
      <dgm:t>
        <a:bodyPr/>
        <a:lstStyle/>
        <a:p>
          <a:endParaRPr lang="en-AU"/>
        </a:p>
      </dgm:t>
    </dgm:pt>
    <dgm:pt modelId="{7C16C966-07EE-458D-BF9A-9F1FB0C28A20}" type="sibTrans" cxnId="{D725F5B9-5E32-4407-A597-FFE619040446}">
      <dgm:prSet/>
      <dgm:spPr/>
      <dgm:t>
        <a:bodyPr/>
        <a:lstStyle/>
        <a:p>
          <a:endParaRPr lang="en-AU"/>
        </a:p>
      </dgm:t>
    </dgm:pt>
    <dgm:pt modelId="{32444A9D-614B-45CF-A0A5-998E9EF7E18A}">
      <dgm:prSet phldrT="[Text]"/>
      <dgm:spPr/>
      <dgm:t>
        <a:bodyPr/>
        <a:lstStyle/>
        <a:p>
          <a:r>
            <a:rPr lang="en-US" dirty="0"/>
            <a:t>Set a reminder on my mobile for 7am in the morning and five minutes before a meeting start. </a:t>
          </a:r>
          <a:endParaRPr lang="en-AU" dirty="0"/>
        </a:p>
      </dgm:t>
    </dgm:pt>
    <dgm:pt modelId="{D4F909C4-326B-4264-980E-25557EFA909A}" type="parTrans" cxnId="{894F0369-BC93-42B8-B6D1-246C3B049E62}">
      <dgm:prSet/>
      <dgm:spPr/>
      <dgm:t>
        <a:bodyPr/>
        <a:lstStyle/>
        <a:p>
          <a:endParaRPr lang="en-AU"/>
        </a:p>
      </dgm:t>
    </dgm:pt>
    <dgm:pt modelId="{6991FB6A-8138-4821-A7C3-068EED0A5460}" type="sibTrans" cxnId="{894F0369-BC93-42B8-B6D1-246C3B049E62}">
      <dgm:prSet/>
      <dgm:spPr/>
      <dgm:t>
        <a:bodyPr/>
        <a:lstStyle/>
        <a:p>
          <a:endParaRPr lang="en-AU"/>
        </a:p>
      </dgm:t>
    </dgm:pt>
    <dgm:pt modelId="{2783FA92-DC58-4143-BA7A-8CA482616FC2}">
      <dgm:prSet/>
      <dgm:spPr/>
      <dgm:t>
        <a:bodyPr/>
        <a:lstStyle/>
        <a:p>
          <a:r>
            <a:rPr lang="en-US" dirty="0"/>
            <a:t>Regular breathwork can help me reduce stress, improve focus and support my overall wellbeing</a:t>
          </a:r>
          <a:endParaRPr lang="en-AU" dirty="0"/>
        </a:p>
      </dgm:t>
    </dgm:pt>
    <dgm:pt modelId="{B894F01D-ED8A-4FBA-AA26-3DD9BE9E1A6C}" type="parTrans" cxnId="{A4F75CAA-DD42-454C-AB22-22C2EACAB0A5}">
      <dgm:prSet/>
      <dgm:spPr/>
      <dgm:t>
        <a:bodyPr/>
        <a:lstStyle/>
        <a:p>
          <a:endParaRPr lang="en-AU"/>
        </a:p>
      </dgm:t>
    </dgm:pt>
    <dgm:pt modelId="{DE946531-B6E4-432D-A2C8-DDAB8FA1A1A6}" type="sibTrans" cxnId="{A4F75CAA-DD42-454C-AB22-22C2EACAB0A5}">
      <dgm:prSet/>
      <dgm:spPr/>
      <dgm:t>
        <a:bodyPr/>
        <a:lstStyle/>
        <a:p>
          <a:endParaRPr lang="en-AU"/>
        </a:p>
      </dgm:t>
    </dgm:pt>
    <dgm:pt modelId="{05852DE1-3C2A-4586-96DC-9D4EA99D5B9A}">
      <dgm:prSet/>
      <dgm:spPr/>
      <dgm:t>
        <a:bodyPr/>
        <a:lstStyle/>
        <a:p>
          <a:r>
            <a:rPr lang="en-US" dirty="0"/>
            <a:t>Commit to this goal for the next  30 days then assess and adjust if needed to continue incorporating breathwork into my day</a:t>
          </a:r>
          <a:endParaRPr lang="en-AU" dirty="0"/>
        </a:p>
      </dgm:t>
    </dgm:pt>
    <dgm:pt modelId="{52FF778F-0BCB-4FCD-B7A7-0A4E670A8FA9}" type="parTrans" cxnId="{4FFF4509-AADE-4B5C-A9B4-B25C0ECC128C}">
      <dgm:prSet/>
      <dgm:spPr/>
      <dgm:t>
        <a:bodyPr/>
        <a:lstStyle/>
        <a:p>
          <a:endParaRPr lang="en-AU"/>
        </a:p>
      </dgm:t>
    </dgm:pt>
    <dgm:pt modelId="{92B077BB-933E-4DC4-9B0E-D915196F9430}" type="sibTrans" cxnId="{4FFF4509-AADE-4B5C-A9B4-B25C0ECC128C}">
      <dgm:prSet/>
      <dgm:spPr/>
      <dgm:t>
        <a:bodyPr/>
        <a:lstStyle/>
        <a:p>
          <a:endParaRPr lang="en-AU"/>
        </a:p>
      </dgm:t>
    </dgm:pt>
    <dgm:pt modelId="{EE1FDAC6-EB6E-454C-B170-B9351825940E}" type="pres">
      <dgm:prSet presAssocID="{E4A8F235-BAE3-41CC-B535-46458D5A75EF}" presName="Name0" presStyleCnt="0">
        <dgm:presLayoutVars>
          <dgm:chMax val="7"/>
          <dgm:chPref val="7"/>
          <dgm:dir/>
        </dgm:presLayoutVars>
      </dgm:prSet>
      <dgm:spPr/>
    </dgm:pt>
    <dgm:pt modelId="{ACF4AB37-A0CD-4C3D-A8FD-74C40C72274A}" type="pres">
      <dgm:prSet presAssocID="{E4A8F235-BAE3-41CC-B535-46458D5A75EF}" presName="Name1" presStyleCnt="0"/>
      <dgm:spPr/>
    </dgm:pt>
    <dgm:pt modelId="{E321F5C8-C90B-4C68-8E57-9FE54AF50D39}" type="pres">
      <dgm:prSet presAssocID="{E4A8F235-BAE3-41CC-B535-46458D5A75EF}" presName="cycle" presStyleCnt="0"/>
      <dgm:spPr/>
    </dgm:pt>
    <dgm:pt modelId="{A72743D9-DE6A-4C5B-936F-BEAD4C9B0E71}" type="pres">
      <dgm:prSet presAssocID="{E4A8F235-BAE3-41CC-B535-46458D5A75EF}" presName="srcNode" presStyleLbl="node1" presStyleIdx="0" presStyleCnt="5"/>
      <dgm:spPr/>
    </dgm:pt>
    <dgm:pt modelId="{78EF5038-6CB8-4A04-A5F1-0B670449124B}" type="pres">
      <dgm:prSet presAssocID="{E4A8F235-BAE3-41CC-B535-46458D5A75EF}" presName="conn" presStyleLbl="parChTrans1D2" presStyleIdx="0" presStyleCnt="1"/>
      <dgm:spPr/>
    </dgm:pt>
    <dgm:pt modelId="{F6DCDBF7-FF6E-4975-971C-D6DD77B71712}" type="pres">
      <dgm:prSet presAssocID="{E4A8F235-BAE3-41CC-B535-46458D5A75EF}" presName="extraNode" presStyleLbl="node1" presStyleIdx="0" presStyleCnt="5"/>
      <dgm:spPr/>
    </dgm:pt>
    <dgm:pt modelId="{2AD580E8-123C-481E-9C4F-F73E2BF00358}" type="pres">
      <dgm:prSet presAssocID="{E4A8F235-BAE3-41CC-B535-46458D5A75EF}" presName="dstNode" presStyleLbl="node1" presStyleIdx="0" presStyleCnt="5"/>
      <dgm:spPr/>
    </dgm:pt>
    <dgm:pt modelId="{AF92F1DF-9F4D-4330-AB14-34A8E8154D38}" type="pres">
      <dgm:prSet presAssocID="{95A6DDBC-FECF-4FF0-B0A6-56221F5C3E24}" presName="text_1" presStyleLbl="node1" presStyleIdx="0" presStyleCnt="5">
        <dgm:presLayoutVars>
          <dgm:bulletEnabled val="1"/>
        </dgm:presLayoutVars>
      </dgm:prSet>
      <dgm:spPr/>
    </dgm:pt>
    <dgm:pt modelId="{56A3B59F-D0F9-4FFF-A021-A728ACC12725}" type="pres">
      <dgm:prSet presAssocID="{95A6DDBC-FECF-4FF0-B0A6-56221F5C3E24}" presName="accent_1" presStyleCnt="0"/>
      <dgm:spPr/>
    </dgm:pt>
    <dgm:pt modelId="{37FD5B2B-582F-4D82-BB64-2FC8E9713B1F}" type="pres">
      <dgm:prSet presAssocID="{95A6DDBC-FECF-4FF0-B0A6-56221F5C3E24}" presName="accentRepeatNode" presStyleLbl="solidFgAcc1" presStyleIdx="0" presStyleCnt="5"/>
      <dgm:spPr/>
    </dgm:pt>
    <dgm:pt modelId="{69DA84D2-5FDC-4FEB-933D-D8A7A3393420}" type="pres">
      <dgm:prSet presAssocID="{5B6D9179-1020-4B08-8BB0-1EC5444A81AF}" presName="text_2" presStyleLbl="node1" presStyleIdx="1" presStyleCnt="5">
        <dgm:presLayoutVars>
          <dgm:bulletEnabled val="1"/>
        </dgm:presLayoutVars>
      </dgm:prSet>
      <dgm:spPr/>
    </dgm:pt>
    <dgm:pt modelId="{74073B30-B4FA-465B-A75F-B7782560AF10}" type="pres">
      <dgm:prSet presAssocID="{5B6D9179-1020-4B08-8BB0-1EC5444A81AF}" presName="accent_2" presStyleCnt="0"/>
      <dgm:spPr/>
    </dgm:pt>
    <dgm:pt modelId="{07BCB93F-E6FD-463D-8E81-0958F12A35A5}" type="pres">
      <dgm:prSet presAssocID="{5B6D9179-1020-4B08-8BB0-1EC5444A81AF}" presName="accentRepeatNode" presStyleLbl="solidFgAcc1" presStyleIdx="1" presStyleCnt="5"/>
      <dgm:spPr/>
    </dgm:pt>
    <dgm:pt modelId="{1D218C27-935B-45FB-8305-3A917FB189CF}" type="pres">
      <dgm:prSet presAssocID="{32444A9D-614B-45CF-A0A5-998E9EF7E18A}" presName="text_3" presStyleLbl="node1" presStyleIdx="2" presStyleCnt="5">
        <dgm:presLayoutVars>
          <dgm:bulletEnabled val="1"/>
        </dgm:presLayoutVars>
      </dgm:prSet>
      <dgm:spPr/>
    </dgm:pt>
    <dgm:pt modelId="{576D5555-704B-44F7-A112-149CA87D9CC7}" type="pres">
      <dgm:prSet presAssocID="{32444A9D-614B-45CF-A0A5-998E9EF7E18A}" presName="accent_3" presStyleCnt="0"/>
      <dgm:spPr/>
    </dgm:pt>
    <dgm:pt modelId="{CC102F96-028E-4B86-B2B2-12B9BEF5C471}" type="pres">
      <dgm:prSet presAssocID="{32444A9D-614B-45CF-A0A5-998E9EF7E18A}" presName="accentRepeatNode" presStyleLbl="solidFgAcc1" presStyleIdx="2" presStyleCnt="5" custScaleX="70636" custScaleY="86462" custLinFactNeighborX="-23703" custLinFactNeighborY="0"/>
      <dgm:spPr/>
    </dgm:pt>
    <dgm:pt modelId="{221BD6AE-BE9D-44A5-AF49-466EECB4C55F}" type="pres">
      <dgm:prSet presAssocID="{2783FA92-DC58-4143-BA7A-8CA482616FC2}" presName="text_4" presStyleLbl="node1" presStyleIdx="3" presStyleCnt="5" custScaleX="99704">
        <dgm:presLayoutVars>
          <dgm:bulletEnabled val="1"/>
        </dgm:presLayoutVars>
      </dgm:prSet>
      <dgm:spPr/>
    </dgm:pt>
    <dgm:pt modelId="{D15C5838-D734-4111-ABE7-8BDAA995A77F}" type="pres">
      <dgm:prSet presAssocID="{2783FA92-DC58-4143-BA7A-8CA482616FC2}" presName="accent_4" presStyleCnt="0"/>
      <dgm:spPr/>
    </dgm:pt>
    <dgm:pt modelId="{0006EE68-B5D5-495A-8114-06C2CFCDFD57}" type="pres">
      <dgm:prSet presAssocID="{2783FA92-DC58-4143-BA7A-8CA482616FC2}" presName="accentRepeatNode" presStyleLbl="solidFgAcc1" presStyleIdx="3" presStyleCnt="5"/>
      <dgm:spPr/>
    </dgm:pt>
    <dgm:pt modelId="{FF1C6994-33D3-4950-A1FE-67CA435B3CA6}" type="pres">
      <dgm:prSet presAssocID="{05852DE1-3C2A-4586-96DC-9D4EA99D5B9A}" presName="text_5" presStyleLbl="node1" presStyleIdx="4" presStyleCnt="5" custLinFactNeighborX="487" custLinFactNeighborY="6740">
        <dgm:presLayoutVars>
          <dgm:bulletEnabled val="1"/>
        </dgm:presLayoutVars>
      </dgm:prSet>
      <dgm:spPr/>
    </dgm:pt>
    <dgm:pt modelId="{B8660109-2DF7-4A82-B580-37CBE765EFE4}" type="pres">
      <dgm:prSet presAssocID="{05852DE1-3C2A-4586-96DC-9D4EA99D5B9A}" presName="accent_5" presStyleCnt="0"/>
      <dgm:spPr/>
    </dgm:pt>
    <dgm:pt modelId="{21BA3AA7-FC0B-4BCE-B428-4448E76F013A}" type="pres">
      <dgm:prSet presAssocID="{05852DE1-3C2A-4586-96DC-9D4EA99D5B9A}" presName="accentRepeatNode" presStyleLbl="solidFgAcc1" presStyleIdx="4" presStyleCnt="5" custScaleX="79990" custScaleY="89369" custLinFactNeighborX="-5561" custLinFactNeighborY="11789"/>
      <dgm:spPr/>
    </dgm:pt>
  </dgm:ptLst>
  <dgm:cxnLst>
    <dgm:cxn modelId="{25FAED01-EDA9-48ED-B43F-AFD630950695}" type="presOf" srcId="{87019331-0528-44DA-A821-3966AD423A77}" destId="{78EF5038-6CB8-4A04-A5F1-0B670449124B}" srcOrd="0" destOrd="0" presId="urn:microsoft.com/office/officeart/2008/layout/VerticalCurvedList"/>
    <dgm:cxn modelId="{4FFF4509-AADE-4B5C-A9B4-B25C0ECC128C}" srcId="{E4A8F235-BAE3-41CC-B535-46458D5A75EF}" destId="{05852DE1-3C2A-4586-96DC-9D4EA99D5B9A}" srcOrd="4" destOrd="0" parTransId="{52FF778F-0BCB-4FCD-B7A7-0A4E670A8FA9}" sibTransId="{92B077BB-933E-4DC4-9B0E-D915196F9430}"/>
    <dgm:cxn modelId="{CCB9B62C-ADE9-4157-A3C8-4552EC2EAEC3}" type="presOf" srcId="{95A6DDBC-FECF-4FF0-B0A6-56221F5C3E24}" destId="{AF92F1DF-9F4D-4330-AB14-34A8E8154D38}" srcOrd="0" destOrd="0" presId="urn:microsoft.com/office/officeart/2008/layout/VerticalCurvedList"/>
    <dgm:cxn modelId="{AB113232-2D0A-4B50-86F0-05F8D58154BE}" type="presOf" srcId="{E4A8F235-BAE3-41CC-B535-46458D5A75EF}" destId="{EE1FDAC6-EB6E-454C-B170-B9351825940E}" srcOrd="0" destOrd="0" presId="urn:microsoft.com/office/officeart/2008/layout/VerticalCurvedList"/>
    <dgm:cxn modelId="{BA6FA536-C858-4C2E-9768-66D152A3B69F}" type="presOf" srcId="{32444A9D-614B-45CF-A0A5-998E9EF7E18A}" destId="{1D218C27-935B-45FB-8305-3A917FB189CF}" srcOrd="0" destOrd="0" presId="urn:microsoft.com/office/officeart/2008/layout/VerticalCurvedList"/>
    <dgm:cxn modelId="{823A333E-5190-47AF-8712-6DC9DE280524}" type="presOf" srcId="{2783FA92-DC58-4143-BA7A-8CA482616FC2}" destId="{221BD6AE-BE9D-44A5-AF49-466EECB4C55F}" srcOrd="0" destOrd="0" presId="urn:microsoft.com/office/officeart/2008/layout/VerticalCurvedList"/>
    <dgm:cxn modelId="{600CC648-5C01-47C5-B7BB-F18EB3DAED75}" type="presOf" srcId="{5B6D9179-1020-4B08-8BB0-1EC5444A81AF}" destId="{69DA84D2-5FDC-4FEB-933D-D8A7A3393420}" srcOrd="0" destOrd="0" presId="urn:microsoft.com/office/officeart/2008/layout/VerticalCurvedList"/>
    <dgm:cxn modelId="{894F0369-BC93-42B8-B6D1-246C3B049E62}" srcId="{E4A8F235-BAE3-41CC-B535-46458D5A75EF}" destId="{32444A9D-614B-45CF-A0A5-998E9EF7E18A}" srcOrd="2" destOrd="0" parTransId="{D4F909C4-326B-4264-980E-25557EFA909A}" sibTransId="{6991FB6A-8138-4821-A7C3-068EED0A5460}"/>
    <dgm:cxn modelId="{C938829F-11EE-4EFE-9016-99744DB93155}" type="presOf" srcId="{05852DE1-3C2A-4586-96DC-9D4EA99D5B9A}" destId="{FF1C6994-33D3-4950-A1FE-67CA435B3CA6}" srcOrd="0" destOrd="0" presId="urn:microsoft.com/office/officeart/2008/layout/VerticalCurvedList"/>
    <dgm:cxn modelId="{97D227A5-0083-4E5C-AE29-5A7EDBC3FE6F}" srcId="{E4A8F235-BAE3-41CC-B535-46458D5A75EF}" destId="{95A6DDBC-FECF-4FF0-B0A6-56221F5C3E24}" srcOrd="0" destOrd="0" parTransId="{2E585C1E-D64C-4A0E-8437-17433F1B3B9D}" sibTransId="{87019331-0528-44DA-A821-3966AD423A77}"/>
    <dgm:cxn modelId="{A4F75CAA-DD42-454C-AB22-22C2EACAB0A5}" srcId="{E4A8F235-BAE3-41CC-B535-46458D5A75EF}" destId="{2783FA92-DC58-4143-BA7A-8CA482616FC2}" srcOrd="3" destOrd="0" parTransId="{B894F01D-ED8A-4FBA-AA26-3DD9BE9E1A6C}" sibTransId="{DE946531-B6E4-432D-A2C8-DDAB8FA1A1A6}"/>
    <dgm:cxn modelId="{D725F5B9-5E32-4407-A597-FFE619040446}" srcId="{E4A8F235-BAE3-41CC-B535-46458D5A75EF}" destId="{5B6D9179-1020-4B08-8BB0-1EC5444A81AF}" srcOrd="1" destOrd="0" parTransId="{200B6FEF-6590-45A3-A74B-88AC670C60BD}" sibTransId="{7C16C966-07EE-458D-BF9A-9F1FB0C28A20}"/>
    <dgm:cxn modelId="{BE96C730-DC3A-416E-81D5-6BFB895BFCE0}" type="presParOf" srcId="{EE1FDAC6-EB6E-454C-B170-B9351825940E}" destId="{ACF4AB37-A0CD-4C3D-A8FD-74C40C72274A}" srcOrd="0" destOrd="0" presId="urn:microsoft.com/office/officeart/2008/layout/VerticalCurvedList"/>
    <dgm:cxn modelId="{97D8A4A7-18F7-4F9E-8DF2-B33CF3FB26B7}" type="presParOf" srcId="{ACF4AB37-A0CD-4C3D-A8FD-74C40C72274A}" destId="{E321F5C8-C90B-4C68-8E57-9FE54AF50D39}" srcOrd="0" destOrd="0" presId="urn:microsoft.com/office/officeart/2008/layout/VerticalCurvedList"/>
    <dgm:cxn modelId="{20BCA6D8-A1B5-479F-892F-16A7D1F2C535}" type="presParOf" srcId="{E321F5C8-C90B-4C68-8E57-9FE54AF50D39}" destId="{A72743D9-DE6A-4C5B-936F-BEAD4C9B0E71}" srcOrd="0" destOrd="0" presId="urn:microsoft.com/office/officeart/2008/layout/VerticalCurvedList"/>
    <dgm:cxn modelId="{2CB5F390-7A74-4971-92FE-C7A3969E13CD}" type="presParOf" srcId="{E321F5C8-C90B-4C68-8E57-9FE54AF50D39}" destId="{78EF5038-6CB8-4A04-A5F1-0B670449124B}" srcOrd="1" destOrd="0" presId="urn:microsoft.com/office/officeart/2008/layout/VerticalCurvedList"/>
    <dgm:cxn modelId="{7A873585-2048-4D61-A363-583EB5AF3736}" type="presParOf" srcId="{E321F5C8-C90B-4C68-8E57-9FE54AF50D39}" destId="{F6DCDBF7-FF6E-4975-971C-D6DD77B71712}" srcOrd="2" destOrd="0" presId="urn:microsoft.com/office/officeart/2008/layout/VerticalCurvedList"/>
    <dgm:cxn modelId="{8D03A46A-4C95-43F6-8DFC-64A7809A50CA}" type="presParOf" srcId="{E321F5C8-C90B-4C68-8E57-9FE54AF50D39}" destId="{2AD580E8-123C-481E-9C4F-F73E2BF00358}" srcOrd="3" destOrd="0" presId="urn:microsoft.com/office/officeart/2008/layout/VerticalCurvedList"/>
    <dgm:cxn modelId="{447FA4D0-66B8-4BC3-AC2F-A5CC842A309D}" type="presParOf" srcId="{ACF4AB37-A0CD-4C3D-A8FD-74C40C72274A}" destId="{AF92F1DF-9F4D-4330-AB14-34A8E8154D38}" srcOrd="1" destOrd="0" presId="urn:microsoft.com/office/officeart/2008/layout/VerticalCurvedList"/>
    <dgm:cxn modelId="{D84A4FAC-8AFA-46D0-977F-5BA678A0485B}" type="presParOf" srcId="{ACF4AB37-A0CD-4C3D-A8FD-74C40C72274A}" destId="{56A3B59F-D0F9-4FFF-A021-A728ACC12725}" srcOrd="2" destOrd="0" presId="urn:microsoft.com/office/officeart/2008/layout/VerticalCurvedList"/>
    <dgm:cxn modelId="{34B867F7-29A8-4F92-A8CE-B0F73FEC5FA1}" type="presParOf" srcId="{56A3B59F-D0F9-4FFF-A021-A728ACC12725}" destId="{37FD5B2B-582F-4D82-BB64-2FC8E9713B1F}" srcOrd="0" destOrd="0" presId="urn:microsoft.com/office/officeart/2008/layout/VerticalCurvedList"/>
    <dgm:cxn modelId="{1FF5D743-FD99-42BC-B12B-CCAF61164C77}" type="presParOf" srcId="{ACF4AB37-A0CD-4C3D-A8FD-74C40C72274A}" destId="{69DA84D2-5FDC-4FEB-933D-D8A7A3393420}" srcOrd="3" destOrd="0" presId="urn:microsoft.com/office/officeart/2008/layout/VerticalCurvedList"/>
    <dgm:cxn modelId="{0A96EDB2-85A4-4AF0-9262-6267FEBB1242}" type="presParOf" srcId="{ACF4AB37-A0CD-4C3D-A8FD-74C40C72274A}" destId="{74073B30-B4FA-465B-A75F-B7782560AF10}" srcOrd="4" destOrd="0" presId="urn:microsoft.com/office/officeart/2008/layout/VerticalCurvedList"/>
    <dgm:cxn modelId="{02DF0549-D295-461C-9128-CECF90F4152E}" type="presParOf" srcId="{74073B30-B4FA-465B-A75F-B7782560AF10}" destId="{07BCB93F-E6FD-463D-8E81-0958F12A35A5}" srcOrd="0" destOrd="0" presId="urn:microsoft.com/office/officeart/2008/layout/VerticalCurvedList"/>
    <dgm:cxn modelId="{044D325F-F9B6-44D8-B704-3FE3FC02D41F}" type="presParOf" srcId="{ACF4AB37-A0CD-4C3D-A8FD-74C40C72274A}" destId="{1D218C27-935B-45FB-8305-3A917FB189CF}" srcOrd="5" destOrd="0" presId="urn:microsoft.com/office/officeart/2008/layout/VerticalCurvedList"/>
    <dgm:cxn modelId="{4FCD3D68-55FB-477C-9B21-0E9FC08884E2}" type="presParOf" srcId="{ACF4AB37-A0CD-4C3D-A8FD-74C40C72274A}" destId="{576D5555-704B-44F7-A112-149CA87D9CC7}" srcOrd="6" destOrd="0" presId="urn:microsoft.com/office/officeart/2008/layout/VerticalCurvedList"/>
    <dgm:cxn modelId="{A7013F85-3AE1-490E-9A2C-3D1A5A9038AE}" type="presParOf" srcId="{576D5555-704B-44F7-A112-149CA87D9CC7}" destId="{CC102F96-028E-4B86-B2B2-12B9BEF5C471}" srcOrd="0" destOrd="0" presId="urn:microsoft.com/office/officeart/2008/layout/VerticalCurvedList"/>
    <dgm:cxn modelId="{E6833BD1-B37F-441A-BA35-B83B1AF90CF3}" type="presParOf" srcId="{ACF4AB37-A0CD-4C3D-A8FD-74C40C72274A}" destId="{221BD6AE-BE9D-44A5-AF49-466EECB4C55F}" srcOrd="7" destOrd="0" presId="urn:microsoft.com/office/officeart/2008/layout/VerticalCurvedList"/>
    <dgm:cxn modelId="{C4F76437-BD58-4CDC-BD22-8A015355A572}" type="presParOf" srcId="{ACF4AB37-A0CD-4C3D-A8FD-74C40C72274A}" destId="{D15C5838-D734-4111-ABE7-8BDAA995A77F}" srcOrd="8" destOrd="0" presId="urn:microsoft.com/office/officeart/2008/layout/VerticalCurvedList"/>
    <dgm:cxn modelId="{8EB3FB72-5B1C-447E-AAA1-E33D6ABA5386}" type="presParOf" srcId="{D15C5838-D734-4111-ABE7-8BDAA995A77F}" destId="{0006EE68-B5D5-495A-8114-06C2CFCDFD57}" srcOrd="0" destOrd="0" presId="urn:microsoft.com/office/officeart/2008/layout/VerticalCurvedList"/>
    <dgm:cxn modelId="{3E9A5F0A-D823-4CC4-9480-F298B6D21663}" type="presParOf" srcId="{ACF4AB37-A0CD-4C3D-A8FD-74C40C72274A}" destId="{FF1C6994-33D3-4950-A1FE-67CA435B3CA6}" srcOrd="9" destOrd="0" presId="urn:microsoft.com/office/officeart/2008/layout/VerticalCurvedList"/>
    <dgm:cxn modelId="{EDD6BD66-98BC-424A-AF16-5C82F5092609}" type="presParOf" srcId="{ACF4AB37-A0CD-4C3D-A8FD-74C40C72274A}" destId="{B8660109-2DF7-4A82-B580-37CBE765EFE4}" srcOrd="10" destOrd="0" presId="urn:microsoft.com/office/officeart/2008/layout/VerticalCurvedList"/>
    <dgm:cxn modelId="{4AA35D59-A9B5-42C7-917C-005D4AB8256B}" type="presParOf" srcId="{B8660109-2DF7-4A82-B580-37CBE765EFE4}" destId="{21BA3AA7-FC0B-4BCE-B428-4448E76F013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A8F235-BAE3-41CC-B535-46458D5A75EF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AU"/>
        </a:p>
      </dgm:t>
    </dgm:pt>
    <dgm:pt modelId="{95A6DDBC-FECF-4FF0-B0A6-56221F5C3E24}">
      <dgm:prSet phldrT="[Text]"/>
      <dgm:spPr/>
      <dgm:t>
        <a:bodyPr/>
        <a:lstStyle/>
        <a:p>
          <a:r>
            <a:rPr lang="en-US" dirty="0"/>
            <a:t>Spend 5 minutes each morning writing down three things I am grateful for, focusing on the positive aspects of my life</a:t>
          </a:r>
          <a:endParaRPr lang="en-AU" dirty="0"/>
        </a:p>
      </dgm:t>
    </dgm:pt>
    <dgm:pt modelId="{2E585C1E-D64C-4A0E-8437-17433F1B3B9D}" type="parTrans" cxnId="{97D227A5-0083-4E5C-AE29-5A7EDBC3FE6F}">
      <dgm:prSet/>
      <dgm:spPr/>
      <dgm:t>
        <a:bodyPr/>
        <a:lstStyle/>
        <a:p>
          <a:endParaRPr lang="en-AU"/>
        </a:p>
      </dgm:t>
    </dgm:pt>
    <dgm:pt modelId="{87019331-0528-44DA-A821-3966AD423A77}" type="sibTrans" cxnId="{97D227A5-0083-4E5C-AE29-5A7EDBC3FE6F}">
      <dgm:prSet/>
      <dgm:spPr/>
      <dgm:t>
        <a:bodyPr/>
        <a:lstStyle/>
        <a:p>
          <a:endParaRPr lang="en-AU"/>
        </a:p>
      </dgm:t>
    </dgm:pt>
    <dgm:pt modelId="{5B6D9179-1020-4B08-8BB0-1EC5444A81AF}">
      <dgm:prSet phldrT="[Text]"/>
      <dgm:spPr/>
      <dgm:t>
        <a:bodyPr/>
        <a:lstStyle/>
        <a:p>
          <a:r>
            <a:rPr lang="en-US" dirty="0"/>
            <a:t>I will keep a dedicated journal to record my entries each day. </a:t>
          </a:r>
        </a:p>
      </dgm:t>
    </dgm:pt>
    <dgm:pt modelId="{200B6FEF-6590-45A3-A74B-88AC670C60BD}" type="parTrans" cxnId="{D725F5B9-5E32-4407-A597-FFE619040446}">
      <dgm:prSet/>
      <dgm:spPr/>
      <dgm:t>
        <a:bodyPr/>
        <a:lstStyle/>
        <a:p>
          <a:endParaRPr lang="en-AU"/>
        </a:p>
      </dgm:t>
    </dgm:pt>
    <dgm:pt modelId="{7C16C966-07EE-458D-BF9A-9F1FB0C28A20}" type="sibTrans" cxnId="{D725F5B9-5E32-4407-A597-FFE619040446}">
      <dgm:prSet/>
      <dgm:spPr/>
      <dgm:t>
        <a:bodyPr/>
        <a:lstStyle/>
        <a:p>
          <a:endParaRPr lang="en-AU"/>
        </a:p>
      </dgm:t>
    </dgm:pt>
    <dgm:pt modelId="{32444A9D-614B-45CF-A0A5-998E9EF7E18A}">
      <dgm:prSet phldrT="[Text]"/>
      <dgm:spPr/>
      <dgm:t>
        <a:bodyPr/>
        <a:lstStyle/>
        <a:p>
          <a:r>
            <a:rPr lang="en-US" dirty="0"/>
            <a:t>This practice is achievable within my current schedule as it only requires 5 minutes each morning. </a:t>
          </a:r>
          <a:endParaRPr lang="en-AU" dirty="0"/>
        </a:p>
      </dgm:t>
    </dgm:pt>
    <dgm:pt modelId="{D4F909C4-326B-4264-980E-25557EFA909A}" type="parTrans" cxnId="{894F0369-BC93-42B8-B6D1-246C3B049E62}">
      <dgm:prSet/>
      <dgm:spPr/>
      <dgm:t>
        <a:bodyPr/>
        <a:lstStyle/>
        <a:p>
          <a:endParaRPr lang="en-AU"/>
        </a:p>
      </dgm:t>
    </dgm:pt>
    <dgm:pt modelId="{6991FB6A-8138-4821-A7C3-068EED0A5460}" type="sibTrans" cxnId="{894F0369-BC93-42B8-B6D1-246C3B049E62}">
      <dgm:prSet/>
      <dgm:spPr/>
      <dgm:t>
        <a:bodyPr/>
        <a:lstStyle/>
        <a:p>
          <a:endParaRPr lang="en-AU"/>
        </a:p>
      </dgm:t>
    </dgm:pt>
    <dgm:pt modelId="{2783FA92-DC58-4143-BA7A-8CA482616FC2}">
      <dgm:prSet/>
      <dgm:spPr/>
      <dgm:t>
        <a:bodyPr/>
        <a:lstStyle/>
        <a:p>
          <a:r>
            <a:rPr lang="en-US" dirty="0"/>
            <a:t>Practising gratitude is known to boost emotional resilience and mental well-being. </a:t>
          </a:r>
          <a:endParaRPr lang="en-AU" dirty="0"/>
        </a:p>
      </dgm:t>
    </dgm:pt>
    <dgm:pt modelId="{B894F01D-ED8A-4FBA-AA26-3DD9BE9E1A6C}" type="parTrans" cxnId="{A4F75CAA-DD42-454C-AB22-22C2EACAB0A5}">
      <dgm:prSet/>
      <dgm:spPr/>
      <dgm:t>
        <a:bodyPr/>
        <a:lstStyle/>
        <a:p>
          <a:endParaRPr lang="en-AU"/>
        </a:p>
      </dgm:t>
    </dgm:pt>
    <dgm:pt modelId="{DE946531-B6E4-432D-A2C8-DDAB8FA1A1A6}" type="sibTrans" cxnId="{A4F75CAA-DD42-454C-AB22-22C2EACAB0A5}">
      <dgm:prSet/>
      <dgm:spPr/>
      <dgm:t>
        <a:bodyPr/>
        <a:lstStyle/>
        <a:p>
          <a:endParaRPr lang="en-AU"/>
        </a:p>
      </dgm:t>
    </dgm:pt>
    <dgm:pt modelId="{05852DE1-3C2A-4586-96DC-9D4EA99D5B9A}">
      <dgm:prSet/>
      <dgm:spPr/>
      <dgm:t>
        <a:bodyPr/>
        <a:lstStyle/>
        <a:p>
          <a:r>
            <a:rPr lang="en-US" dirty="0"/>
            <a:t>Commit to this goal for the next  30 days then assess and adjust if needed.  I will review the journal entries and reflect on any positive changes in my health and mood. </a:t>
          </a:r>
          <a:endParaRPr lang="en-AU" dirty="0"/>
        </a:p>
      </dgm:t>
    </dgm:pt>
    <dgm:pt modelId="{52FF778F-0BCB-4FCD-B7A7-0A4E670A8FA9}" type="parTrans" cxnId="{4FFF4509-AADE-4B5C-A9B4-B25C0ECC128C}">
      <dgm:prSet/>
      <dgm:spPr/>
      <dgm:t>
        <a:bodyPr/>
        <a:lstStyle/>
        <a:p>
          <a:endParaRPr lang="en-AU"/>
        </a:p>
      </dgm:t>
    </dgm:pt>
    <dgm:pt modelId="{92B077BB-933E-4DC4-9B0E-D915196F9430}" type="sibTrans" cxnId="{4FFF4509-AADE-4B5C-A9B4-B25C0ECC128C}">
      <dgm:prSet/>
      <dgm:spPr/>
      <dgm:t>
        <a:bodyPr/>
        <a:lstStyle/>
        <a:p>
          <a:endParaRPr lang="en-AU"/>
        </a:p>
      </dgm:t>
    </dgm:pt>
    <dgm:pt modelId="{EE1FDAC6-EB6E-454C-B170-B9351825940E}" type="pres">
      <dgm:prSet presAssocID="{E4A8F235-BAE3-41CC-B535-46458D5A75EF}" presName="Name0" presStyleCnt="0">
        <dgm:presLayoutVars>
          <dgm:chMax val="7"/>
          <dgm:chPref val="7"/>
          <dgm:dir/>
        </dgm:presLayoutVars>
      </dgm:prSet>
      <dgm:spPr/>
    </dgm:pt>
    <dgm:pt modelId="{ACF4AB37-A0CD-4C3D-A8FD-74C40C72274A}" type="pres">
      <dgm:prSet presAssocID="{E4A8F235-BAE3-41CC-B535-46458D5A75EF}" presName="Name1" presStyleCnt="0"/>
      <dgm:spPr/>
    </dgm:pt>
    <dgm:pt modelId="{E321F5C8-C90B-4C68-8E57-9FE54AF50D39}" type="pres">
      <dgm:prSet presAssocID="{E4A8F235-BAE3-41CC-B535-46458D5A75EF}" presName="cycle" presStyleCnt="0"/>
      <dgm:spPr/>
    </dgm:pt>
    <dgm:pt modelId="{A72743D9-DE6A-4C5B-936F-BEAD4C9B0E71}" type="pres">
      <dgm:prSet presAssocID="{E4A8F235-BAE3-41CC-B535-46458D5A75EF}" presName="srcNode" presStyleLbl="node1" presStyleIdx="0" presStyleCnt="5"/>
      <dgm:spPr/>
    </dgm:pt>
    <dgm:pt modelId="{78EF5038-6CB8-4A04-A5F1-0B670449124B}" type="pres">
      <dgm:prSet presAssocID="{E4A8F235-BAE3-41CC-B535-46458D5A75EF}" presName="conn" presStyleLbl="parChTrans1D2" presStyleIdx="0" presStyleCnt="1"/>
      <dgm:spPr/>
    </dgm:pt>
    <dgm:pt modelId="{F6DCDBF7-FF6E-4975-971C-D6DD77B71712}" type="pres">
      <dgm:prSet presAssocID="{E4A8F235-BAE3-41CC-B535-46458D5A75EF}" presName="extraNode" presStyleLbl="node1" presStyleIdx="0" presStyleCnt="5"/>
      <dgm:spPr/>
    </dgm:pt>
    <dgm:pt modelId="{2AD580E8-123C-481E-9C4F-F73E2BF00358}" type="pres">
      <dgm:prSet presAssocID="{E4A8F235-BAE3-41CC-B535-46458D5A75EF}" presName="dstNode" presStyleLbl="node1" presStyleIdx="0" presStyleCnt="5"/>
      <dgm:spPr/>
    </dgm:pt>
    <dgm:pt modelId="{AF92F1DF-9F4D-4330-AB14-34A8E8154D38}" type="pres">
      <dgm:prSet presAssocID="{95A6DDBC-FECF-4FF0-B0A6-56221F5C3E24}" presName="text_1" presStyleLbl="node1" presStyleIdx="0" presStyleCnt="5">
        <dgm:presLayoutVars>
          <dgm:bulletEnabled val="1"/>
        </dgm:presLayoutVars>
      </dgm:prSet>
      <dgm:spPr/>
    </dgm:pt>
    <dgm:pt modelId="{56A3B59F-D0F9-4FFF-A021-A728ACC12725}" type="pres">
      <dgm:prSet presAssocID="{95A6DDBC-FECF-4FF0-B0A6-56221F5C3E24}" presName="accent_1" presStyleCnt="0"/>
      <dgm:spPr/>
    </dgm:pt>
    <dgm:pt modelId="{37FD5B2B-582F-4D82-BB64-2FC8E9713B1F}" type="pres">
      <dgm:prSet presAssocID="{95A6DDBC-FECF-4FF0-B0A6-56221F5C3E24}" presName="accentRepeatNode" presStyleLbl="solidFgAcc1" presStyleIdx="0" presStyleCnt="5"/>
      <dgm:spPr/>
    </dgm:pt>
    <dgm:pt modelId="{69DA84D2-5FDC-4FEB-933D-D8A7A3393420}" type="pres">
      <dgm:prSet presAssocID="{5B6D9179-1020-4B08-8BB0-1EC5444A81AF}" presName="text_2" presStyleLbl="node1" presStyleIdx="1" presStyleCnt="5">
        <dgm:presLayoutVars>
          <dgm:bulletEnabled val="1"/>
        </dgm:presLayoutVars>
      </dgm:prSet>
      <dgm:spPr/>
    </dgm:pt>
    <dgm:pt modelId="{74073B30-B4FA-465B-A75F-B7782560AF10}" type="pres">
      <dgm:prSet presAssocID="{5B6D9179-1020-4B08-8BB0-1EC5444A81AF}" presName="accent_2" presStyleCnt="0"/>
      <dgm:spPr/>
    </dgm:pt>
    <dgm:pt modelId="{07BCB93F-E6FD-463D-8E81-0958F12A35A5}" type="pres">
      <dgm:prSet presAssocID="{5B6D9179-1020-4B08-8BB0-1EC5444A81AF}" presName="accentRepeatNode" presStyleLbl="solidFgAcc1" presStyleIdx="1" presStyleCnt="5"/>
      <dgm:spPr/>
    </dgm:pt>
    <dgm:pt modelId="{1D218C27-935B-45FB-8305-3A917FB189CF}" type="pres">
      <dgm:prSet presAssocID="{32444A9D-614B-45CF-A0A5-998E9EF7E18A}" presName="text_3" presStyleLbl="node1" presStyleIdx="2" presStyleCnt="5">
        <dgm:presLayoutVars>
          <dgm:bulletEnabled val="1"/>
        </dgm:presLayoutVars>
      </dgm:prSet>
      <dgm:spPr/>
    </dgm:pt>
    <dgm:pt modelId="{576D5555-704B-44F7-A112-149CA87D9CC7}" type="pres">
      <dgm:prSet presAssocID="{32444A9D-614B-45CF-A0A5-998E9EF7E18A}" presName="accent_3" presStyleCnt="0"/>
      <dgm:spPr/>
    </dgm:pt>
    <dgm:pt modelId="{CC102F96-028E-4B86-B2B2-12B9BEF5C471}" type="pres">
      <dgm:prSet presAssocID="{32444A9D-614B-45CF-A0A5-998E9EF7E18A}" presName="accentRepeatNode" presStyleLbl="solidFgAcc1" presStyleIdx="2" presStyleCnt="5" custScaleX="70636" custScaleY="86462" custLinFactNeighborX="-23703" custLinFactNeighborY="0"/>
      <dgm:spPr/>
    </dgm:pt>
    <dgm:pt modelId="{221BD6AE-BE9D-44A5-AF49-466EECB4C55F}" type="pres">
      <dgm:prSet presAssocID="{2783FA92-DC58-4143-BA7A-8CA482616FC2}" presName="text_4" presStyleLbl="node1" presStyleIdx="3" presStyleCnt="5" custScaleX="99704">
        <dgm:presLayoutVars>
          <dgm:bulletEnabled val="1"/>
        </dgm:presLayoutVars>
      </dgm:prSet>
      <dgm:spPr/>
    </dgm:pt>
    <dgm:pt modelId="{D15C5838-D734-4111-ABE7-8BDAA995A77F}" type="pres">
      <dgm:prSet presAssocID="{2783FA92-DC58-4143-BA7A-8CA482616FC2}" presName="accent_4" presStyleCnt="0"/>
      <dgm:spPr/>
    </dgm:pt>
    <dgm:pt modelId="{0006EE68-B5D5-495A-8114-06C2CFCDFD57}" type="pres">
      <dgm:prSet presAssocID="{2783FA92-DC58-4143-BA7A-8CA482616FC2}" presName="accentRepeatNode" presStyleLbl="solidFgAcc1" presStyleIdx="3" presStyleCnt="5"/>
      <dgm:spPr/>
    </dgm:pt>
    <dgm:pt modelId="{FF1C6994-33D3-4950-A1FE-67CA435B3CA6}" type="pres">
      <dgm:prSet presAssocID="{05852DE1-3C2A-4586-96DC-9D4EA99D5B9A}" presName="text_5" presStyleLbl="node1" presStyleIdx="4" presStyleCnt="5" custLinFactNeighborX="487" custLinFactNeighborY="6740">
        <dgm:presLayoutVars>
          <dgm:bulletEnabled val="1"/>
        </dgm:presLayoutVars>
      </dgm:prSet>
      <dgm:spPr/>
    </dgm:pt>
    <dgm:pt modelId="{B8660109-2DF7-4A82-B580-37CBE765EFE4}" type="pres">
      <dgm:prSet presAssocID="{05852DE1-3C2A-4586-96DC-9D4EA99D5B9A}" presName="accent_5" presStyleCnt="0"/>
      <dgm:spPr/>
    </dgm:pt>
    <dgm:pt modelId="{21BA3AA7-FC0B-4BCE-B428-4448E76F013A}" type="pres">
      <dgm:prSet presAssocID="{05852DE1-3C2A-4586-96DC-9D4EA99D5B9A}" presName="accentRepeatNode" presStyleLbl="solidFgAcc1" presStyleIdx="4" presStyleCnt="5" custScaleX="79990" custScaleY="89369" custLinFactNeighborX="-5561" custLinFactNeighborY="11789"/>
      <dgm:spPr/>
    </dgm:pt>
  </dgm:ptLst>
  <dgm:cxnLst>
    <dgm:cxn modelId="{25FAED01-EDA9-48ED-B43F-AFD630950695}" type="presOf" srcId="{87019331-0528-44DA-A821-3966AD423A77}" destId="{78EF5038-6CB8-4A04-A5F1-0B670449124B}" srcOrd="0" destOrd="0" presId="urn:microsoft.com/office/officeart/2008/layout/VerticalCurvedList"/>
    <dgm:cxn modelId="{4FFF4509-AADE-4B5C-A9B4-B25C0ECC128C}" srcId="{E4A8F235-BAE3-41CC-B535-46458D5A75EF}" destId="{05852DE1-3C2A-4586-96DC-9D4EA99D5B9A}" srcOrd="4" destOrd="0" parTransId="{52FF778F-0BCB-4FCD-B7A7-0A4E670A8FA9}" sibTransId="{92B077BB-933E-4DC4-9B0E-D915196F9430}"/>
    <dgm:cxn modelId="{CCB9B62C-ADE9-4157-A3C8-4552EC2EAEC3}" type="presOf" srcId="{95A6DDBC-FECF-4FF0-B0A6-56221F5C3E24}" destId="{AF92F1DF-9F4D-4330-AB14-34A8E8154D38}" srcOrd="0" destOrd="0" presId="urn:microsoft.com/office/officeart/2008/layout/VerticalCurvedList"/>
    <dgm:cxn modelId="{AB113232-2D0A-4B50-86F0-05F8D58154BE}" type="presOf" srcId="{E4A8F235-BAE3-41CC-B535-46458D5A75EF}" destId="{EE1FDAC6-EB6E-454C-B170-B9351825940E}" srcOrd="0" destOrd="0" presId="urn:microsoft.com/office/officeart/2008/layout/VerticalCurvedList"/>
    <dgm:cxn modelId="{BA6FA536-C858-4C2E-9768-66D152A3B69F}" type="presOf" srcId="{32444A9D-614B-45CF-A0A5-998E9EF7E18A}" destId="{1D218C27-935B-45FB-8305-3A917FB189CF}" srcOrd="0" destOrd="0" presId="urn:microsoft.com/office/officeart/2008/layout/VerticalCurvedList"/>
    <dgm:cxn modelId="{823A333E-5190-47AF-8712-6DC9DE280524}" type="presOf" srcId="{2783FA92-DC58-4143-BA7A-8CA482616FC2}" destId="{221BD6AE-BE9D-44A5-AF49-466EECB4C55F}" srcOrd="0" destOrd="0" presId="urn:microsoft.com/office/officeart/2008/layout/VerticalCurvedList"/>
    <dgm:cxn modelId="{600CC648-5C01-47C5-B7BB-F18EB3DAED75}" type="presOf" srcId="{5B6D9179-1020-4B08-8BB0-1EC5444A81AF}" destId="{69DA84D2-5FDC-4FEB-933D-D8A7A3393420}" srcOrd="0" destOrd="0" presId="urn:microsoft.com/office/officeart/2008/layout/VerticalCurvedList"/>
    <dgm:cxn modelId="{894F0369-BC93-42B8-B6D1-246C3B049E62}" srcId="{E4A8F235-BAE3-41CC-B535-46458D5A75EF}" destId="{32444A9D-614B-45CF-A0A5-998E9EF7E18A}" srcOrd="2" destOrd="0" parTransId="{D4F909C4-326B-4264-980E-25557EFA909A}" sibTransId="{6991FB6A-8138-4821-A7C3-068EED0A5460}"/>
    <dgm:cxn modelId="{C938829F-11EE-4EFE-9016-99744DB93155}" type="presOf" srcId="{05852DE1-3C2A-4586-96DC-9D4EA99D5B9A}" destId="{FF1C6994-33D3-4950-A1FE-67CA435B3CA6}" srcOrd="0" destOrd="0" presId="urn:microsoft.com/office/officeart/2008/layout/VerticalCurvedList"/>
    <dgm:cxn modelId="{97D227A5-0083-4E5C-AE29-5A7EDBC3FE6F}" srcId="{E4A8F235-BAE3-41CC-B535-46458D5A75EF}" destId="{95A6DDBC-FECF-4FF0-B0A6-56221F5C3E24}" srcOrd="0" destOrd="0" parTransId="{2E585C1E-D64C-4A0E-8437-17433F1B3B9D}" sibTransId="{87019331-0528-44DA-A821-3966AD423A77}"/>
    <dgm:cxn modelId="{A4F75CAA-DD42-454C-AB22-22C2EACAB0A5}" srcId="{E4A8F235-BAE3-41CC-B535-46458D5A75EF}" destId="{2783FA92-DC58-4143-BA7A-8CA482616FC2}" srcOrd="3" destOrd="0" parTransId="{B894F01D-ED8A-4FBA-AA26-3DD9BE9E1A6C}" sibTransId="{DE946531-B6E4-432D-A2C8-DDAB8FA1A1A6}"/>
    <dgm:cxn modelId="{D725F5B9-5E32-4407-A597-FFE619040446}" srcId="{E4A8F235-BAE3-41CC-B535-46458D5A75EF}" destId="{5B6D9179-1020-4B08-8BB0-1EC5444A81AF}" srcOrd="1" destOrd="0" parTransId="{200B6FEF-6590-45A3-A74B-88AC670C60BD}" sibTransId="{7C16C966-07EE-458D-BF9A-9F1FB0C28A20}"/>
    <dgm:cxn modelId="{BE96C730-DC3A-416E-81D5-6BFB895BFCE0}" type="presParOf" srcId="{EE1FDAC6-EB6E-454C-B170-B9351825940E}" destId="{ACF4AB37-A0CD-4C3D-A8FD-74C40C72274A}" srcOrd="0" destOrd="0" presId="urn:microsoft.com/office/officeart/2008/layout/VerticalCurvedList"/>
    <dgm:cxn modelId="{97D8A4A7-18F7-4F9E-8DF2-B33CF3FB26B7}" type="presParOf" srcId="{ACF4AB37-A0CD-4C3D-A8FD-74C40C72274A}" destId="{E321F5C8-C90B-4C68-8E57-9FE54AF50D39}" srcOrd="0" destOrd="0" presId="urn:microsoft.com/office/officeart/2008/layout/VerticalCurvedList"/>
    <dgm:cxn modelId="{20BCA6D8-A1B5-479F-892F-16A7D1F2C535}" type="presParOf" srcId="{E321F5C8-C90B-4C68-8E57-9FE54AF50D39}" destId="{A72743D9-DE6A-4C5B-936F-BEAD4C9B0E71}" srcOrd="0" destOrd="0" presId="urn:microsoft.com/office/officeart/2008/layout/VerticalCurvedList"/>
    <dgm:cxn modelId="{2CB5F390-7A74-4971-92FE-C7A3969E13CD}" type="presParOf" srcId="{E321F5C8-C90B-4C68-8E57-9FE54AF50D39}" destId="{78EF5038-6CB8-4A04-A5F1-0B670449124B}" srcOrd="1" destOrd="0" presId="urn:microsoft.com/office/officeart/2008/layout/VerticalCurvedList"/>
    <dgm:cxn modelId="{7A873585-2048-4D61-A363-583EB5AF3736}" type="presParOf" srcId="{E321F5C8-C90B-4C68-8E57-9FE54AF50D39}" destId="{F6DCDBF7-FF6E-4975-971C-D6DD77B71712}" srcOrd="2" destOrd="0" presId="urn:microsoft.com/office/officeart/2008/layout/VerticalCurvedList"/>
    <dgm:cxn modelId="{8D03A46A-4C95-43F6-8DFC-64A7809A50CA}" type="presParOf" srcId="{E321F5C8-C90B-4C68-8E57-9FE54AF50D39}" destId="{2AD580E8-123C-481E-9C4F-F73E2BF00358}" srcOrd="3" destOrd="0" presId="urn:microsoft.com/office/officeart/2008/layout/VerticalCurvedList"/>
    <dgm:cxn modelId="{447FA4D0-66B8-4BC3-AC2F-A5CC842A309D}" type="presParOf" srcId="{ACF4AB37-A0CD-4C3D-A8FD-74C40C72274A}" destId="{AF92F1DF-9F4D-4330-AB14-34A8E8154D38}" srcOrd="1" destOrd="0" presId="urn:microsoft.com/office/officeart/2008/layout/VerticalCurvedList"/>
    <dgm:cxn modelId="{D84A4FAC-8AFA-46D0-977F-5BA678A0485B}" type="presParOf" srcId="{ACF4AB37-A0CD-4C3D-A8FD-74C40C72274A}" destId="{56A3B59F-D0F9-4FFF-A021-A728ACC12725}" srcOrd="2" destOrd="0" presId="urn:microsoft.com/office/officeart/2008/layout/VerticalCurvedList"/>
    <dgm:cxn modelId="{34B867F7-29A8-4F92-A8CE-B0F73FEC5FA1}" type="presParOf" srcId="{56A3B59F-D0F9-4FFF-A021-A728ACC12725}" destId="{37FD5B2B-582F-4D82-BB64-2FC8E9713B1F}" srcOrd="0" destOrd="0" presId="urn:microsoft.com/office/officeart/2008/layout/VerticalCurvedList"/>
    <dgm:cxn modelId="{1FF5D743-FD99-42BC-B12B-CCAF61164C77}" type="presParOf" srcId="{ACF4AB37-A0CD-4C3D-A8FD-74C40C72274A}" destId="{69DA84D2-5FDC-4FEB-933D-D8A7A3393420}" srcOrd="3" destOrd="0" presId="urn:microsoft.com/office/officeart/2008/layout/VerticalCurvedList"/>
    <dgm:cxn modelId="{0A96EDB2-85A4-4AF0-9262-6267FEBB1242}" type="presParOf" srcId="{ACF4AB37-A0CD-4C3D-A8FD-74C40C72274A}" destId="{74073B30-B4FA-465B-A75F-B7782560AF10}" srcOrd="4" destOrd="0" presId="urn:microsoft.com/office/officeart/2008/layout/VerticalCurvedList"/>
    <dgm:cxn modelId="{02DF0549-D295-461C-9128-CECF90F4152E}" type="presParOf" srcId="{74073B30-B4FA-465B-A75F-B7782560AF10}" destId="{07BCB93F-E6FD-463D-8E81-0958F12A35A5}" srcOrd="0" destOrd="0" presId="urn:microsoft.com/office/officeart/2008/layout/VerticalCurvedList"/>
    <dgm:cxn modelId="{044D325F-F9B6-44D8-B704-3FE3FC02D41F}" type="presParOf" srcId="{ACF4AB37-A0CD-4C3D-A8FD-74C40C72274A}" destId="{1D218C27-935B-45FB-8305-3A917FB189CF}" srcOrd="5" destOrd="0" presId="urn:microsoft.com/office/officeart/2008/layout/VerticalCurvedList"/>
    <dgm:cxn modelId="{4FCD3D68-55FB-477C-9B21-0E9FC08884E2}" type="presParOf" srcId="{ACF4AB37-A0CD-4C3D-A8FD-74C40C72274A}" destId="{576D5555-704B-44F7-A112-149CA87D9CC7}" srcOrd="6" destOrd="0" presId="urn:microsoft.com/office/officeart/2008/layout/VerticalCurvedList"/>
    <dgm:cxn modelId="{A7013F85-3AE1-490E-9A2C-3D1A5A9038AE}" type="presParOf" srcId="{576D5555-704B-44F7-A112-149CA87D9CC7}" destId="{CC102F96-028E-4B86-B2B2-12B9BEF5C471}" srcOrd="0" destOrd="0" presId="urn:microsoft.com/office/officeart/2008/layout/VerticalCurvedList"/>
    <dgm:cxn modelId="{E6833BD1-B37F-441A-BA35-B83B1AF90CF3}" type="presParOf" srcId="{ACF4AB37-A0CD-4C3D-A8FD-74C40C72274A}" destId="{221BD6AE-BE9D-44A5-AF49-466EECB4C55F}" srcOrd="7" destOrd="0" presId="urn:microsoft.com/office/officeart/2008/layout/VerticalCurvedList"/>
    <dgm:cxn modelId="{C4F76437-BD58-4CDC-BD22-8A015355A572}" type="presParOf" srcId="{ACF4AB37-A0CD-4C3D-A8FD-74C40C72274A}" destId="{D15C5838-D734-4111-ABE7-8BDAA995A77F}" srcOrd="8" destOrd="0" presId="urn:microsoft.com/office/officeart/2008/layout/VerticalCurvedList"/>
    <dgm:cxn modelId="{8EB3FB72-5B1C-447E-AAA1-E33D6ABA5386}" type="presParOf" srcId="{D15C5838-D734-4111-ABE7-8BDAA995A77F}" destId="{0006EE68-B5D5-495A-8114-06C2CFCDFD57}" srcOrd="0" destOrd="0" presId="urn:microsoft.com/office/officeart/2008/layout/VerticalCurvedList"/>
    <dgm:cxn modelId="{3E9A5F0A-D823-4CC4-9480-F298B6D21663}" type="presParOf" srcId="{ACF4AB37-A0CD-4C3D-A8FD-74C40C72274A}" destId="{FF1C6994-33D3-4950-A1FE-67CA435B3CA6}" srcOrd="9" destOrd="0" presId="urn:microsoft.com/office/officeart/2008/layout/VerticalCurvedList"/>
    <dgm:cxn modelId="{EDD6BD66-98BC-424A-AF16-5C82F5092609}" type="presParOf" srcId="{ACF4AB37-A0CD-4C3D-A8FD-74C40C72274A}" destId="{B8660109-2DF7-4A82-B580-37CBE765EFE4}" srcOrd="10" destOrd="0" presId="urn:microsoft.com/office/officeart/2008/layout/VerticalCurvedList"/>
    <dgm:cxn modelId="{4AA35D59-A9B5-42C7-917C-005D4AB8256B}" type="presParOf" srcId="{B8660109-2DF7-4A82-B580-37CBE765EFE4}" destId="{21BA3AA7-FC0B-4BCE-B428-4448E76F013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EF5038-6CB8-4A04-A5F1-0B670449124B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92F1DF-9F4D-4330-AB14-34A8E8154D38}">
      <dsp:nvSpPr>
        <dsp:cNvPr id="0" name=""/>
        <dsp:cNvSpPr/>
      </dsp:nvSpPr>
      <dsp:spPr>
        <a:xfrm>
          <a:off x="509717" y="338558"/>
          <a:ext cx="7541700" cy="6775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Practice 5 minutes of deep breathing exercises at the start of each day and again for 3 minutes before a scheduled meeting or picking up the kids. </a:t>
          </a:r>
          <a:endParaRPr lang="en-AU" sz="1700" kern="1200" dirty="0"/>
        </a:p>
      </dsp:txBody>
      <dsp:txXfrm>
        <a:off x="509717" y="338558"/>
        <a:ext cx="7541700" cy="677550"/>
      </dsp:txXfrm>
    </dsp:sp>
    <dsp:sp modelId="{37FD5B2B-582F-4D82-BB64-2FC8E9713B1F}">
      <dsp:nvSpPr>
        <dsp:cNvPr id="0" name=""/>
        <dsp:cNvSpPr/>
      </dsp:nvSpPr>
      <dsp:spPr>
        <a:xfrm>
          <a:off x="86248" y="253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DA84D2-5FDC-4FEB-933D-D8A7A3393420}">
      <dsp:nvSpPr>
        <dsp:cNvPr id="0" name=""/>
        <dsp:cNvSpPr/>
      </dsp:nvSpPr>
      <dsp:spPr>
        <a:xfrm>
          <a:off x="995230" y="1354558"/>
          <a:ext cx="7056187" cy="6775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Track daily consistency by adding details to Fitbit app. </a:t>
          </a:r>
        </a:p>
      </dsp:txBody>
      <dsp:txXfrm>
        <a:off x="995230" y="1354558"/>
        <a:ext cx="7056187" cy="677550"/>
      </dsp:txXfrm>
    </dsp:sp>
    <dsp:sp modelId="{07BCB93F-E6FD-463D-8E81-0958F12A35A5}">
      <dsp:nvSpPr>
        <dsp:cNvPr id="0" name=""/>
        <dsp:cNvSpPr/>
      </dsp:nvSpPr>
      <dsp:spPr>
        <a:xfrm>
          <a:off x="571761" y="1269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218C27-935B-45FB-8305-3A917FB189CF}">
      <dsp:nvSpPr>
        <dsp:cNvPr id="0" name=""/>
        <dsp:cNvSpPr/>
      </dsp:nvSpPr>
      <dsp:spPr>
        <a:xfrm>
          <a:off x="1144243" y="2370558"/>
          <a:ext cx="6907174" cy="6775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Set a reminder on my mobile for 7am in the morning and five minutes before a meeting start. </a:t>
          </a:r>
          <a:endParaRPr lang="en-AU" sz="1700" kern="1200" dirty="0"/>
        </a:p>
      </dsp:txBody>
      <dsp:txXfrm>
        <a:off x="1144243" y="2370558"/>
        <a:ext cx="6907174" cy="677550"/>
      </dsp:txXfrm>
    </dsp:sp>
    <dsp:sp modelId="{CC102F96-028E-4B86-B2B2-12B9BEF5C471}">
      <dsp:nvSpPr>
        <dsp:cNvPr id="0" name=""/>
        <dsp:cNvSpPr/>
      </dsp:nvSpPr>
      <dsp:spPr>
        <a:xfrm>
          <a:off x="644372" y="2343193"/>
          <a:ext cx="598242" cy="7322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1BD6AE-BE9D-44A5-AF49-466EECB4C55F}">
      <dsp:nvSpPr>
        <dsp:cNvPr id="0" name=""/>
        <dsp:cNvSpPr/>
      </dsp:nvSpPr>
      <dsp:spPr>
        <a:xfrm>
          <a:off x="1005673" y="3386558"/>
          <a:ext cx="7035301" cy="6775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Regular breathwork can help me reduce stress, improve focus and support my overall wellbeing</a:t>
          </a:r>
          <a:endParaRPr lang="en-AU" sz="1700" kern="1200" dirty="0"/>
        </a:p>
      </dsp:txBody>
      <dsp:txXfrm>
        <a:off x="1005673" y="3386558"/>
        <a:ext cx="7035301" cy="677550"/>
      </dsp:txXfrm>
    </dsp:sp>
    <dsp:sp modelId="{0006EE68-B5D5-495A-8114-06C2CFCDFD57}">
      <dsp:nvSpPr>
        <dsp:cNvPr id="0" name=""/>
        <dsp:cNvSpPr/>
      </dsp:nvSpPr>
      <dsp:spPr>
        <a:xfrm>
          <a:off x="571761" y="3301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1C6994-33D3-4950-A1FE-67CA435B3CA6}">
      <dsp:nvSpPr>
        <dsp:cNvPr id="0" name=""/>
        <dsp:cNvSpPr/>
      </dsp:nvSpPr>
      <dsp:spPr>
        <a:xfrm>
          <a:off x="546445" y="4448225"/>
          <a:ext cx="7541700" cy="6775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43180" rIns="43180" bIns="4318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Commit to this goal for the next  30 days then assess and adjust if needed to continue incorporating breathwork into my day</a:t>
          </a:r>
          <a:endParaRPr lang="en-AU" sz="1700" kern="1200" dirty="0"/>
        </a:p>
      </dsp:txBody>
      <dsp:txXfrm>
        <a:off x="546445" y="4448225"/>
        <a:ext cx="7541700" cy="677550"/>
      </dsp:txXfrm>
    </dsp:sp>
    <dsp:sp modelId="{21BA3AA7-FC0B-4BCE-B428-4448E76F013A}">
      <dsp:nvSpPr>
        <dsp:cNvPr id="0" name=""/>
        <dsp:cNvSpPr/>
      </dsp:nvSpPr>
      <dsp:spPr>
        <a:xfrm>
          <a:off x="123886" y="4462729"/>
          <a:ext cx="677465" cy="756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EF5038-6CB8-4A04-A5F1-0B670449124B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90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92F1DF-9F4D-4330-AB14-34A8E8154D38}">
      <dsp:nvSpPr>
        <dsp:cNvPr id="0" name=""/>
        <dsp:cNvSpPr/>
      </dsp:nvSpPr>
      <dsp:spPr>
        <a:xfrm>
          <a:off x="509717" y="338558"/>
          <a:ext cx="7541700" cy="6775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Spend 5 minutes each morning writing down three things I am grateful for, focusing on the positive aspects of my life</a:t>
          </a:r>
          <a:endParaRPr lang="en-AU" sz="1500" kern="1200" dirty="0"/>
        </a:p>
      </dsp:txBody>
      <dsp:txXfrm>
        <a:off x="509717" y="338558"/>
        <a:ext cx="7541700" cy="677550"/>
      </dsp:txXfrm>
    </dsp:sp>
    <dsp:sp modelId="{37FD5B2B-582F-4D82-BB64-2FC8E9713B1F}">
      <dsp:nvSpPr>
        <dsp:cNvPr id="0" name=""/>
        <dsp:cNvSpPr/>
      </dsp:nvSpPr>
      <dsp:spPr>
        <a:xfrm>
          <a:off x="86248" y="253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DA84D2-5FDC-4FEB-933D-D8A7A3393420}">
      <dsp:nvSpPr>
        <dsp:cNvPr id="0" name=""/>
        <dsp:cNvSpPr/>
      </dsp:nvSpPr>
      <dsp:spPr>
        <a:xfrm>
          <a:off x="995230" y="1354558"/>
          <a:ext cx="7056187" cy="6775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 will keep a dedicated journal to record my entries each day. </a:t>
          </a:r>
        </a:p>
      </dsp:txBody>
      <dsp:txXfrm>
        <a:off x="995230" y="1354558"/>
        <a:ext cx="7056187" cy="677550"/>
      </dsp:txXfrm>
    </dsp:sp>
    <dsp:sp modelId="{07BCB93F-E6FD-463D-8E81-0958F12A35A5}">
      <dsp:nvSpPr>
        <dsp:cNvPr id="0" name=""/>
        <dsp:cNvSpPr/>
      </dsp:nvSpPr>
      <dsp:spPr>
        <a:xfrm>
          <a:off x="571761" y="1269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218C27-935B-45FB-8305-3A917FB189CF}">
      <dsp:nvSpPr>
        <dsp:cNvPr id="0" name=""/>
        <dsp:cNvSpPr/>
      </dsp:nvSpPr>
      <dsp:spPr>
        <a:xfrm>
          <a:off x="1144243" y="2370558"/>
          <a:ext cx="6907174" cy="6775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This practice is achievable within my current schedule as it only requires 5 minutes each morning. </a:t>
          </a:r>
          <a:endParaRPr lang="en-AU" sz="1500" kern="1200" dirty="0"/>
        </a:p>
      </dsp:txBody>
      <dsp:txXfrm>
        <a:off x="1144243" y="2370558"/>
        <a:ext cx="6907174" cy="677550"/>
      </dsp:txXfrm>
    </dsp:sp>
    <dsp:sp modelId="{CC102F96-028E-4B86-B2B2-12B9BEF5C471}">
      <dsp:nvSpPr>
        <dsp:cNvPr id="0" name=""/>
        <dsp:cNvSpPr/>
      </dsp:nvSpPr>
      <dsp:spPr>
        <a:xfrm>
          <a:off x="644372" y="2343193"/>
          <a:ext cx="598242" cy="7322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1BD6AE-BE9D-44A5-AF49-466EECB4C55F}">
      <dsp:nvSpPr>
        <dsp:cNvPr id="0" name=""/>
        <dsp:cNvSpPr/>
      </dsp:nvSpPr>
      <dsp:spPr>
        <a:xfrm>
          <a:off x="1005673" y="3386558"/>
          <a:ext cx="7035301" cy="6775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Practising gratitude is known to boost emotional resilience and mental well-being. </a:t>
          </a:r>
          <a:endParaRPr lang="en-AU" sz="1500" kern="1200" dirty="0"/>
        </a:p>
      </dsp:txBody>
      <dsp:txXfrm>
        <a:off x="1005673" y="3386558"/>
        <a:ext cx="7035301" cy="677550"/>
      </dsp:txXfrm>
    </dsp:sp>
    <dsp:sp modelId="{0006EE68-B5D5-495A-8114-06C2CFCDFD57}">
      <dsp:nvSpPr>
        <dsp:cNvPr id="0" name=""/>
        <dsp:cNvSpPr/>
      </dsp:nvSpPr>
      <dsp:spPr>
        <a:xfrm>
          <a:off x="571761" y="3301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1C6994-33D3-4950-A1FE-67CA435B3CA6}">
      <dsp:nvSpPr>
        <dsp:cNvPr id="0" name=""/>
        <dsp:cNvSpPr/>
      </dsp:nvSpPr>
      <dsp:spPr>
        <a:xfrm>
          <a:off x="546445" y="4448225"/>
          <a:ext cx="7541700" cy="67755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Commit to this goal for the next  30 days then assess and adjust if needed.  I will review the journal entries and reflect on any positive changes in my health and mood. </a:t>
          </a:r>
          <a:endParaRPr lang="en-AU" sz="1500" kern="1200" dirty="0"/>
        </a:p>
      </dsp:txBody>
      <dsp:txXfrm>
        <a:off x="546445" y="4448225"/>
        <a:ext cx="7541700" cy="677550"/>
      </dsp:txXfrm>
    </dsp:sp>
    <dsp:sp modelId="{21BA3AA7-FC0B-4BCE-B428-4448E76F013A}">
      <dsp:nvSpPr>
        <dsp:cNvPr id="0" name=""/>
        <dsp:cNvSpPr/>
      </dsp:nvSpPr>
      <dsp:spPr>
        <a:xfrm>
          <a:off x="123886" y="4462729"/>
          <a:ext cx="677465" cy="7568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AD372-666F-4020-9BD4-B0E53570282D}" type="datetimeFigureOut">
              <a:rPr lang="en-AU" smtClean="0"/>
              <a:t>6/01/2025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49E6B-7A70-4772-8D6D-55353430264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6881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41E2F3-8302-398B-81DD-9CECA8E428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756036-6760-67A2-E421-B464462079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3E025ED-BBB0-E29D-306B-A683C17341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F25AE-42F8-2B1A-52ED-2DB45F3035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952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30EB9C-14DB-4324-93A8-CDB48A9B44E6}" type="slidenum"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9523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239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755A12-CBAC-4D74-76D8-9787A8143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E73C03A-4A36-502C-AA62-10F824F718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527CD9C-5966-2399-AF68-E9282D3768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77ACF-BE30-6D98-7FF8-992068ADED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952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30EB9C-14DB-4324-93A8-CDB48A9B44E6}" type="slidenum"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9523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9368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B50978-F694-3111-8206-804BEC370F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4398C8-9BC9-ECFB-7BC8-F1C0CA927D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AA847CA-A0E5-5FC2-CED1-5396CE5F49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02039A-8C7E-4028-D9E7-BE7DEC1285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952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30EB9C-14DB-4324-93A8-CDB48A9B44E6}" type="slidenum"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9523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3990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F3439-CE79-9D3D-E8BD-9D08167D58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5484CF-00C9-6190-04F9-37314A8CA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61D60-DF6E-A39F-7C0E-C45E628F5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6878-D2DF-4107-A549-19CC392BE1C8}" type="datetimeFigureOut">
              <a:rPr lang="en-AU" smtClean="0"/>
              <a:t>6/01/2025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04F37-C4FD-F9E3-8EBC-8D699A268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F01CB-5730-FD30-04E3-E9C3DBCB1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486E-15C8-4F2B-B55D-E802C76C8F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97807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A7D5F-63AB-04F2-9241-DF5315704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D929D7-E789-D149-D51E-A18EE0937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4FC63-CB6B-3EC0-BAAF-16EE8989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6878-D2DF-4107-A549-19CC392BE1C8}" type="datetimeFigureOut">
              <a:rPr lang="en-AU" smtClean="0"/>
              <a:t>6/01/2025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2A07F-38C5-E371-370C-C175DC97C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73006-B24B-8033-CB87-BB593AB38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486E-15C8-4F2B-B55D-E802C76C8F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9224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5479B9-4B20-F72A-791D-CEAC797705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2A62FC-6D84-6142-712A-610DFC935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B02C8-A613-917D-620C-501315E90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6878-D2DF-4107-A549-19CC392BE1C8}" type="datetimeFigureOut">
              <a:rPr lang="en-AU" smtClean="0"/>
              <a:t>6/01/2025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72233-7C2E-2D38-A818-0F129F0D0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9BF20-8DA9-8E20-97BA-B3C0C64B1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486E-15C8-4F2B-B55D-E802C76C8F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8975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9D97F-4FBE-9500-44FA-AD90654C2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31D4D-1592-CA79-340A-381D31453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83AA5-59B7-DBB0-0918-90795BBBB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6878-D2DF-4107-A549-19CC392BE1C8}" type="datetimeFigureOut">
              <a:rPr lang="en-AU" smtClean="0"/>
              <a:t>6/01/2025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05794-7EE6-DE46-26AB-C78CAD42B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B1672-F28D-E383-D6D5-9F2A422D8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486E-15C8-4F2B-B55D-E802C76C8F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4708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8B925-FF9B-6F25-3F0B-4D92315A0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3D5942-1D42-23F6-7773-D1FDC99A3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BEEDC-12EE-0606-CD9F-986C45077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6878-D2DF-4107-A549-19CC392BE1C8}" type="datetimeFigureOut">
              <a:rPr lang="en-AU" smtClean="0"/>
              <a:t>6/01/2025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A9C5A-68C1-21A3-2846-DC2C8BA9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6492A-2048-E20F-2418-E8FCB2F06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486E-15C8-4F2B-B55D-E802C76C8F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184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2BF89-D726-B783-B8AE-D0175E280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D90A7-8714-5C93-67E8-2EEE7FFF5C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B5747D-185C-9639-2CD0-1BE9DD54F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1A041-AD89-D7F0-F350-605009015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6878-D2DF-4107-A549-19CC392BE1C8}" type="datetimeFigureOut">
              <a:rPr lang="en-AU" smtClean="0"/>
              <a:t>6/01/2025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51E55E-FFA9-102B-FA38-68D50A7CA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B5374-0E74-495F-640F-7C78937C0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486E-15C8-4F2B-B55D-E802C76C8F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8269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76179-B964-3CB2-585B-39E529D4E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7ED153-D823-9312-6A46-25AD5D5ED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95AFD5-2789-F7D3-EAD0-C464E41F5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1089CE-2355-5E97-1E4B-307EC97E52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D9C1A8-AA9F-797C-0309-F656B3471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33818B-CFBD-AB87-C1AA-CA2D210F8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6878-D2DF-4107-A549-19CC392BE1C8}" type="datetimeFigureOut">
              <a:rPr lang="en-AU" smtClean="0"/>
              <a:t>6/01/2025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088B94-BCB6-B17D-A0EA-0C245A5E0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686F3C-3808-A687-5379-A150CA284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486E-15C8-4F2B-B55D-E802C76C8F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28985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E190E-ABDE-8548-9B90-CD6074CDB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AA2914-5B5E-6217-C356-D81380970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6878-D2DF-4107-A549-19CC392BE1C8}" type="datetimeFigureOut">
              <a:rPr lang="en-AU" smtClean="0"/>
              <a:t>6/01/2025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B62A4F-F5CD-D3FD-4CCA-5FA21D9B4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8205B5-A9A4-B154-8B7D-AE729A8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486E-15C8-4F2B-B55D-E802C76C8F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734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C4ED2A-D8E7-20BB-E854-752B4F8A9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6878-D2DF-4107-A549-19CC392BE1C8}" type="datetimeFigureOut">
              <a:rPr lang="en-AU" smtClean="0"/>
              <a:t>6/01/2025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A98F84-2832-C69C-6CC4-23FA7B1D2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B338C7-72A6-8AF7-263C-B6F7C03E9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486E-15C8-4F2B-B55D-E802C76C8F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24529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8DA6E-82AE-A7EF-12D5-6D1DF7609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31BBB-57F8-A9BB-15FF-F61D3D978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8A636D-D251-03DE-B032-86FC36BDF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AEE0E3-D793-6868-5CA2-C1E93BE42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6878-D2DF-4107-A549-19CC392BE1C8}" type="datetimeFigureOut">
              <a:rPr lang="en-AU" smtClean="0"/>
              <a:t>6/01/2025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803B02-E04D-40BE-5BC8-37E16E7E1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6971B0-0FC3-6DC9-99E9-ABB747CD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486E-15C8-4F2B-B55D-E802C76C8F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5545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13E90-6D88-1552-5D52-CC9415116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AD61FC-AD91-0DFB-FFA5-1C4CFFA3C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C7C681-96FF-9C4D-E6AD-35695A0F3D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A3F8BD-F4E4-6161-B3AB-5F717ACE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6878-D2DF-4107-A549-19CC392BE1C8}" type="datetimeFigureOut">
              <a:rPr lang="en-AU" smtClean="0"/>
              <a:t>6/01/2025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F3931C-CD83-D618-BA25-AB7479810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4811BA-F940-55AD-CAD6-80217D10B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486E-15C8-4F2B-B55D-E802C76C8F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574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42D31B-07D7-05EA-9D75-60363CB3B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E694CD-3BC4-B18C-BE1D-B96252DFB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AE688-A290-F6E2-82CA-A00B2554C0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636878-D2DF-4107-A549-19CC392BE1C8}" type="datetimeFigureOut">
              <a:rPr lang="en-AU" smtClean="0"/>
              <a:t>6/01/2025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18E1A-531D-397F-4763-EF858A61F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7E5AE-96F8-32FA-54F0-2AA11F82F2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09486E-15C8-4F2B-B55D-E802C76C8F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907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2.png"/><Relationship Id="rId4" Type="http://schemas.openxmlformats.org/officeDocument/2006/relationships/diagramData" Target="../diagrams/data1.xml"/><Relationship Id="rId9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10" Type="http://schemas.openxmlformats.org/officeDocument/2006/relationships/image" Target="../media/image2.png"/><Relationship Id="rId4" Type="http://schemas.openxmlformats.org/officeDocument/2006/relationships/diagramData" Target="../diagrams/data2.xml"/><Relationship Id="rId9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3C4F59-6F3E-61CC-B438-CDB6220216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5261254-716D-783D-E94C-F5295870E0FA}"/>
              </a:ext>
            </a:extLst>
          </p:cNvPr>
          <p:cNvSpPr/>
          <p:nvPr/>
        </p:nvSpPr>
        <p:spPr>
          <a:xfrm>
            <a:off x="0" y="2357930"/>
            <a:ext cx="12192000" cy="3676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BAA31268-89FE-5D9C-E725-95058DBC17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703543"/>
          </a:xfrm>
          <a:prstGeom prst="rect">
            <a:avLst/>
          </a:prstGeom>
          <a:solidFill>
            <a:srgbClr val="EA551F"/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Lato" panose="020F0502020204030203" pitchFamily="34" charset="0"/>
                <a:ea typeface="+mj-ea"/>
                <a:cs typeface="+mj-cs"/>
              </a:rPr>
              <a:t>SMART GOAL SETTING TEMPLATE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72F314-95D5-A169-44B3-8B77106F86D6}"/>
              </a:ext>
            </a:extLst>
          </p:cNvPr>
          <p:cNvSpPr txBox="1"/>
          <p:nvPr/>
        </p:nvSpPr>
        <p:spPr>
          <a:xfrm>
            <a:off x="2899918" y="3464736"/>
            <a:ext cx="1696825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1" i="0" u="none" strike="noStrike" kern="1200" cap="none" spc="0" normalizeH="0" baseline="0" noProof="0" dirty="0">
                <a:ln>
                  <a:noFill/>
                </a:ln>
                <a:solidFill>
                  <a:srgbClr val="EA551F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Measurable</a:t>
            </a: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 </a:t>
            </a:r>
            <a:r>
              <a:rPr kumimoji="0" lang="en-I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The action has specific criteria for measuring progress and success. </a:t>
            </a:r>
            <a:endParaRPr kumimoji="0" lang="en-IE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64F369-162F-1544-6AE1-02D7B8B465B7}"/>
              </a:ext>
            </a:extLst>
          </p:cNvPr>
          <p:cNvSpPr txBox="1"/>
          <p:nvPr/>
        </p:nvSpPr>
        <p:spPr>
          <a:xfrm>
            <a:off x="5225591" y="3464736"/>
            <a:ext cx="1696825" cy="18466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1" i="0" u="none" strike="noStrike" kern="1200" cap="none" spc="0" normalizeH="0" baseline="0" noProof="0" dirty="0">
                <a:ln>
                  <a:noFill/>
                </a:ln>
                <a:solidFill>
                  <a:srgbClr val="EA551F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Attainable</a:t>
            </a: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The action is realistic and achievable given our skills, resources, and constraints.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38E582-1D7F-3FB6-A202-EF9D27358A52}"/>
              </a:ext>
            </a:extLst>
          </p:cNvPr>
          <p:cNvSpPr txBox="1"/>
          <p:nvPr/>
        </p:nvSpPr>
        <p:spPr>
          <a:xfrm>
            <a:off x="7444126" y="3464736"/>
            <a:ext cx="1945059" cy="20928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1" i="0" u="none" strike="noStrike" kern="1200" cap="none" spc="0" normalizeH="0" baseline="0" noProof="0" dirty="0">
                <a:ln>
                  <a:noFill/>
                </a:ln>
                <a:solidFill>
                  <a:srgbClr val="EA551F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Relevant</a:t>
            </a: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 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The action aligns with our overall objectives, values and priorities. It is relevant to the pillar in question. </a:t>
            </a:r>
            <a:br>
              <a:rPr kumimoji="0" lang="en-I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</a:br>
            <a:endParaRPr kumimoji="0" lang="en-IE" sz="16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4124AB-4DE2-3F86-718E-61CE85E9A217}"/>
              </a:ext>
            </a:extLst>
          </p:cNvPr>
          <p:cNvSpPr txBox="1"/>
          <p:nvPr/>
        </p:nvSpPr>
        <p:spPr>
          <a:xfrm>
            <a:off x="575032" y="3464736"/>
            <a:ext cx="1696825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1" i="0" u="none" strike="noStrike" kern="1200" cap="none" spc="0" normalizeH="0" baseline="0" noProof="0" dirty="0">
                <a:ln>
                  <a:noFill/>
                </a:ln>
                <a:solidFill>
                  <a:srgbClr val="EA551F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Specific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Lato"/>
              <a:ea typeface="Lato"/>
              <a:cs typeface="Lato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The action is clear, detailed, and well-defined.</a:t>
            </a:r>
            <a:b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</a:b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C219D3B-EFF5-7EAA-FE77-53A75EF6695A}"/>
              </a:ext>
            </a:extLst>
          </p:cNvPr>
          <p:cNvGrpSpPr/>
          <p:nvPr/>
        </p:nvGrpSpPr>
        <p:grpSpPr>
          <a:xfrm>
            <a:off x="10095412" y="1903179"/>
            <a:ext cx="1296000" cy="1296000"/>
            <a:chOff x="766714" y="1198188"/>
            <a:chExt cx="1296000" cy="129600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273C85D-F82C-B452-C8F6-4196A134285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6714" y="1198188"/>
              <a:ext cx="1296000" cy="1296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B0328D5-F057-B81F-077E-F612BD250C8E}"/>
                </a:ext>
              </a:extLst>
            </p:cNvPr>
            <p:cNvSpPr/>
            <p:nvPr/>
          </p:nvSpPr>
          <p:spPr>
            <a:xfrm>
              <a:off x="818469" y="1249943"/>
              <a:ext cx="1192490" cy="11924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07213B6-89C5-2820-E096-D6F2980B61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4714" y="1306188"/>
              <a:ext cx="1080000" cy="1080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T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ACBA9BE8-A1D1-7AA6-4BE8-556CA8915ECD}"/>
              </a:ext>
            </a:extLst>
          </p:cNvPr>
          <p:cNvSpPr txBox="1"/>
          <p:nvPr/>
        </p:nvSpPr>
        <p:spPr>
          <a:xfrm>
            <a:off x="9895000" y="3464736"/>
            <a:ext cx="1696825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1" i="0" u="none" strike="noStrike" kern="1200" cap="none" spc="0" normalizeH="0" baseline="0" noProof="0" dirty="0">
                <a:ln>
                  <a:noFill/>
                </a:ln>
                <a:solidFill>
                  <a:srgbClr val="EA551F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Time-bound</a:t>
            </a: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 </a:t>
            </a:r>
            <a:r>
              <a:rPr kumimoji="0" lang="en-I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The action has a clear and specific time frame for completion.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9B77DD0-B7EC-20FE-659B-1D2FB73C88EF}"/>
              </a:ext>
            </a:extLst>
          </p:cNvPr>
          <p:cNvGrpSpPr/>
          <p:nvPr/>
        </p:nvGrpSpPr>
        <p:grpSpPr>
          <a:xfrm>
            <a:off x="796563" y="1903179"/>
            <a:ext cx="1296000" cy="1296000"/>
            <a:chOff x="766714" y="1198188"/>
            <a:chExt cx="1296000" cy="1296000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C5F215E-3A90-1ABB-D3A7-EAD9CB8AD2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6714" y="1198188"/>
              <a:ext cx="1296000" cy="1296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67B5A09-290A-1C7E-D34F-24DA97A6A99E}"/>
                </a:ext>
              </a:extLst>
            </p:cNvPr>
            <p:cNvSpPr/>
            <p:nvPr/>
          </p:nvSpPr>
          <p:spPr>
            <a:xfrm>
              <a:off x="818469" y="1249943"/>
              <a:ext cx="1192490" cy="11924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F255C6E-2FF1-FEEA-9BE5-3CDD1B9246F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4714" y="1306188"/>
              <a:ext cx="1080000" cy="1080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F2F500F-B120-7D76-FDEA-A62CDB4B2B84}"/>
              </a:ext>
            </a:extLst>
          </p:cNvPr>
          <p:cNvGrpSpPr/>
          <p:nvPr/>
        </p:nvGrpSpPr>
        <p:grpSpPr>
          <a:xfrm>
            <a:off x="3121275" y="1903179"/>
            <a:ext cx="1296000" cy="1296000"/>
            <a:chOff x="766714" y="1198188"/>
            <a:chExt cx="1296000" cy="1296000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BC1753B-4DC8-87FD-9E7A-2EABAA2270D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6714" y="1198188"/>
              <a:ext cx="1296000" cy="1296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41B4803-DEA8-3122-BA23-8498D12FF3BB}"/>
                </a:ext>
              </a:extLst>
            </p:cNvPr>
            <p:cNvSpPr/>
            <p:nvPr/>
          </p:nvSpPr>
          <p:spPr>
            <a:xfrm>
              <a:off x="818469" y="1249943"/>
              <a:ext cx="1192490" cy="11924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B8B3A52D-06D3-BA70-A992-45FAA002818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4714" y="1306188"/>
              <a:ext cx="1080000" cy="1080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M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975CFC7-0433-93CB-F9CC-5A4944F3214D}"/>
              </a:ext>
            </a:extLst>
          </p:cNvPr>
          <p:cNvGrpSpPr/>
          <p:nvPr/>
        </p:nvGrpSpPr>
        <p:grpSpPr>
          <a:xfrm>
            <a:off x="5445987" y="1903179"/>
            <a:ext cx="1296000" cy="1296000"/>
            <a:chOff x="766714" y="1198188"/>
            <a:chExt cx="1296000" cy="1296000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F19292B4-0EA5-EEBD-A173-93B5FFB443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6714" y="1198188"/>
              <a:ext cx="1296000" cy="1296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C59BC6BC-945D-918A-0D9F-AA42D4C2E3B9}"/>
                </a:ext>
              </a:extLst>
            </p:cNvPr>
            <p:cNvSpPr/>
            <p:nvPr/>
          </p:nvSpPr>
          <p:spPr>
            <a:xfrm>
              <a:off x="818469" y="1249943"/>
              <a:ext cx="1192490" cy="11924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4BCDF8F-FCBD-29F0-182B-8427525D81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4714" y="1306188"/>
              <a:ext cx="1080000" cy="1080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A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4455120-B74F-13CB-194E-7D5E1AD4397B}"/>
              </a:ext>
            </a:extLst>
          </p:cNvPr>
          <p:cNvGrpSpPr/>
          <p:nvPr/>
        </p:nvGrpSpPr>
        <p:grpSpPr>
          <a:xfrm>
            <a:off x="7770699" y="1903179"/>
            <a:ext cx="1296000" cy="1296000"/>
            <a:chOff x="766714" y="1198188"/>
            <a:chExt cx="1296000" cy="1296000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7486AB0-75EB-4D15-3AF8-549C976956F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6714" y="1198188"/>
              <a:ext cx="1296000" cy="1296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BB7056F-B346-0B5B-6E00-EC4AB058C364}"/>
                </a:ext>
              </a:extLst>
            </p:cNvPr>
            <p:cNvSpPr/>
            <p:nvPr/>
          </p:nvSpPr>
          <p:spPr>
            <a:xfrm>
              <a:off x="818469" y="1249943"/>
              <a:ext cx="1192490" cy="11924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E2CB713E-7C18-AAD0-6D76-4124C6D703A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4714" y="1306188"/>
              <a:ext cx="1080000" cy="1080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R</a:t>
              </a:r>
            </a:p>
          </p:txBody>
        </p:sp>
      </p:grpSp>
      <p:pic>
        <p:nvPicPr>
          <p:cNvPr id="3" name="Picture 2" descr="A close-up of a button&#10;&#10;Description automatically generated">
            <a:extLst>
              <a:ext uri="{FF2B5EF4-FFF2-40B4-BE49-F238E27FC236}">
                <a16:creationId xmlns:a16="http://schemas.microsoft.com/office/drawing/2014/main" id="{44808DF2-81FA-DC92-7AFE-9C09A66B7D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6405" y="5693976"/>
            <a:ext cx="1030014" cy="97724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1968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83BC58-FFBE-180E-A2E8-1A45D36CB0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2">
            <a:extLst>
              <a:ext uri="{FF2B5EF4-FFF2-40B4-BE49-F238E27FC236}">
                <a16:creationId xmlns:a16="http://schemas.microsoft.com/office/drawing/2014/main" id="{5441CCA3-3FD2-67E8-288A-D23D06D1C2B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703543"/>
          </a:xfrm>
          <a:prstGeom prst="rect">
            <a:avLst/>
          </a:prstGeom>
          <a:solidFill>
            <a:srgbClr val="EA551F"/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chemeClr val="bg1"/>
                </a:solidFill>
              </a:rPr>
              <a:t>SMART goal example for incorporating breath work</a:t>
            </a:r>
            <a:endParaRPr kumimoji="0" lang="en-IE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9D54C49-20B2-8CF2-FAE6-3BB7A77B45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448119"/>
              </p:ext>
            </p:extLst>
          </p:nvPr>
        </p:nvGraphicFramePr>
        <p:xfrm>
          <a:off x="2032000" y="70354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14571307-323C-A48B-0267-777752333EB7}"/>
              </a:ext>
            </a:extLst>
          </p:cNvPr>
          <p:cNvGrpSpPr/>
          <p:nvPr/>
        </p:nvGrpSpPr>
        <p:grpSpPr>
          <a:xfrm>
            <a:off x="2032001" y="929898"/>
            <a:ext cx="1005668" cy="991891"/>
            <a:chOff x="766714" y="1198188"/>
            <a:chExt cx="1296000" cy="1296000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0735EE07-036B-5552-09C5-191667A193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6714" y="1198188"/>
              <a:ext cx="1296000" cy="1296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DD8680C-FBCF-4190-589C-E7B3F0C299E3}"/>
                </a:ext>
              </a:extLst>
            </p:cNvPr>
            <p:cNvSpPr/>
            <p:nvPr/>
          </p:nvSpPr>
          <p:spPr>
            <a:xfrm>
              <a:off x="818469" y="1249943"/>
              <a:ext cx="1192490" cy="11924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3A5032F-9280-48CA-4AA1-C0A9CB53C44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4714" y="1306188"/>
              <a:ext cx="1080000" cy="1080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9148977-3A73-52DD-7EC5-B2CDD1322277}"/>
              </a:ext>
            </a:extLst>
          </p:cNvPr>
          <p:cNvGrpSpPr/>
          <p:nvPr/>
        </p:nvGrpSpPr>
        <p:grpSpPr>
          <a:xfrm>
            <a:off x="2604114" y="1961400"/>
            <a:ext cx="867107" cy="865572"/>
            <a:chOff x="766714" y="1198188"/>
            <a:chExt cx="1296000" cy="12960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107CA51-02C0-B6EA-1BB7-E6320FFF7C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6714" y="1198188"/>
              <a:ext cx="1296000" cy="1296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AFFC213-064D-6CC2-EB9B-D1E74B768215}"/>
                </a:ext>
              </a:extLst>
            </p:cNvPr>
            <p:cNvSpPr/>
            <p:nvPr/>
          </p:nvSpPr>
          <p:spPr>
            <a:xfrm>
              <a:off x="818469" y="1249943"/>
              <a:ext cx="1192490" cy="11924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DBED05F-4E9B-FCE7-21AF-085D402B9F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4714" y="1306188"/>
              <a:ext cx="1080000" cy="1080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M</a:t>
              </a:r>
            </a:p>
          </p:txBody>
        </p:sp>
      </p:grpSp>
      <p:pic>
        <p:nvPicPr>
          <p:cNvPr id="18" name="Picture 17" descr="A close-up of a button&#10;&#10;Description automatically generated">
            <a:extLst>
              <a:ext uri="{FF2B5EF4-FFF2-40B4-BE49-F238E27FC236}">
                <a16:creationId xmlns:a16="http://schemas.microsoft.com/office/drawing/2014/main" id="{FB527F7E-B30D-F346-C71A-9889448AA36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6405" y="5693976"/>
            <a:ext cx="1030014" cy="97724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1EEF7A4-72D7-6D42-C89E-D1D15B27342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578468" y="3991530"/>
            <a:ext cx="892753" cy="1013955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92C7A235-0B49-9FD2-273B-A9D0FA5067F0}"/>
              </a:ext>
            </a:extLst>
          </p:cNvPr>
          <p:cNvSpPr txBox="1"/>
          <p:nvPr/>
        </p:nvSpPr>
        <p:spPr>
          <a:xfrm>
            <a:off x="2963272" y="6348565"/>
            <a:ext cx="60985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1" i="0" u="none" strike="noStrike" kern="1200" cap="none" spc="0" normalizeH="0" baseline="0" noProof="0" dirty="0">
                <a:ln>
                  <a:noFill/>
                </a:ln>
                <a:solidFill>
                  <a:srgbClr val="EA551F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Specific, Measurable, Achievable, Relevant, Timebound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Lato"/>
              <a:ea typeface="Lato"/>
              <a:cs typeface="Lato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D0F9FC98-A068-8180-52BC-C264C788D036}"/>
              </a:ext>
            </a:extLst>
          </p:cNvPr>
          <p:cNvGrpSpPr/>
          <p:nvPr/>
        </p:nvGrpSpPr>
        <p:grpSpPr>
          <a:xfrm>
            <a:off x="2072162" y="5107258"/>
            <a:ext cx="952681" cy="913178"/>
            <a:chOff x="766714" y="1198188"/>
            <a:chExt cx="1296000" cy="1296000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6E05E84C-0648-B16F-42C8-5572ACF1347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6714" y="1198188"/>
              <a:ext cx="1296000" cy="1296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57542DA3-469D-0279-D962-24BE24061FE0}"/>
                </a:ext>
              </a:extLst>
            </p:cNvPr>
            <p:cNvSpPr/>
            <p:nvPr/>
          </p:nvSpPr>
          <p:spPr>
            <a:xfrm>
              <a:off x="818469" y="1249943"/>
              <a:ext cx="1192490" cy="11924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A302EF5-6792-4738-73C5-8E2F5E7169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4714" y="1306188"/>
              <a:ext cx="1080000" cy="1080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T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2D9B0F6-8376-7706-3F80-A220F0516DE6}"/>
              </a:ext>
            </a:extLst>
          </p:cNvPr>
          <p:cNvGrpSpPr/>
          <p:nvPr/>
        </p:nvGrpSpPr>
        <p:grpSpPr>
          <a:xfrm>
            <a:off x="2638741" y="2957767"/>
            <a:ext cx="892753" cy="902967"/>
            <a:chOff x="766714" y="1198188"/>
            <a:chExt cx="1296000" cy="12960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5158B5A4-59BD-FE7E-B40F-CFC032C44F0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6714" y="1198188"/>
              <a:ext cx="1296000" cy="1296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AF498E00-BBE6-3BDD-2A86-9582A5A27F86}"/>
                </a:ext>
              </a:extLst>
            </p:cNvPr>
            <p:cNvSpPr/>
            <p:nvPr/>
          </p:nvSpPr>
          <p:spPr>
            <a:xfrm>
              <a:off x="818469" y="1249943"/>
              <a:ext cx="1192490" cy="11924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79425248-5EFF-0333-FD37-867271A6F9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4713" y="1306188"/>
              <a:ext cx="1080000" cy="1080001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A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845576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A802B3-0C14-54E5-07BA-A39639A1F1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2">
            <a:extLst>
              <a:ext uri="{FF2B5EF4-FFF2-40B4-BE49-F238E27FC236}">
                <a16:creationId xmlns:a16="http://schemas.microsoft.com/office/drawing/2014/main" id="{5C4C10D2-E8BA-317F-DB6C-BA96D5F4EC7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703543"/>
          </a:xfrm>
          <a:prstGeom prst="rect">
            <a:avLst/>
          </a:prstGeom>
          <a:solidFill>
            <a:srgbClr val="EA551F"/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chemeClr val="bg1"/>
                </a:solidFill>
              </a:rPr>
              <a:t>SMART goal example for incorporating a mindset activity</a:t>
            </a:r>
            <a:endParaRPr kumimoji="0" lang="en-IE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7E67B20-F8B5-291E-75A0-03D9848F33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527897"/>
              </p:ext>
            </p:extLst>
          </p:nvPr>
        </p:nvGraphicFramePr>
        <p:xfrm>
          <a:off x="2032000" y="70354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8" name="Picture 17" descr="A close-up of a button&#10;&#10;Description automatically generated">
            <a:extLst>
              <a:ext uri="{FF2B5EF4-FFF2-40B4-BE49-F238E27FC236}">
                <a16:creationId xmlns:a16="http://schemas.microsoft.com/office/drawing/2014/main" id="{4FC97102-B92F-ACF6-6462-394C32CFB28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6405" y="5693976"/>
            <a:ext cx="1030014" cy="977245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8C290CE7-08B3-6F7B-4A19-9192324355F3}"/>
              </a:ext>
            </a:extLst>
          </p:cNvPr>
          <p:cNvSpPr txBox="1"/>
          <p:nvPr/>
        </p:nvSpPr>
        <p:spPr>
          <a:xfrm>
            <a:off x="2963272" y="6348565"/>
            <a:ext cx="60985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1" i="0" u="none" strike="noStrike" kern="1200" cap="none" spc="0" normalizeH="0" baseline="0" noProof="0" dirty="0">
                <a:ln>
                  <a:noFill/>
                </a:ln>
                <a:solidFill>
                  <a:srgbClr val="EA551F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Specific, Measurable, Achievable, Relevant, Timebound</a:t>
            </a: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Lato"/>
              <a:ea typeface="Lato"/>
              <a:cs typeface="Lato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C8F0B7C-3989-47E0-555F-8C677F24AB42}"/>
              </a:ext>
            </a:extLst>
          </p:cNvPr>
          <p:cNvGrpSpPr/>
          <p:nvPr/>
        </p:nvGrpSpPr>
        <p:grpSpPr>
          <a:xfrm>
            <a:off x="2032001" y="929898"/>
            <a:ext cx="1005668" cy="991891"/>
            <a:chOff x="766714" y="1198188"/>
            <a:chExt cx="1296000" cy="12960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ADC6C77-9E11-02A7-92FE-9A492BECC5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6714" y="1198188"/>
              <a:ext cx="1296000" cy="1296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6A7F220-B32B-935C-6073-43666813DF15}"/>
                </a:ext>
              </a:extLst>
            </p:cNvPr>
            <p:cNvSpPr/>
            <p:nvPr/>
          </p:nvSpPr>
          <p:spPr>
            <a:xfrm>
              <a:off x="818469" y="1249943"/>
              <a:ext cx="1192490" cy="11924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EB30FA9-A8EC-F688-7B94-34DAB9F3F46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4714" y="1306188"/>
              <a:ext cx="1080000" cy="1080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B330197-741B-825D-3557-3E3F2A94D794}"/>
              </a:ext>
            </a:extLst>
          </p:cNvPr>
          <p:cNvGrpSpPr/>
          <p:nvPr/>
        </p:nvGrpSpPr>
        <p:grpSpPr>
          <a:xfrm>
            <a:off x="2604114" y="1961400"/>
            <a:ext cx="867107" cy="865572"/>
            <a:chOff x="766714" y="1198188"/>
            <a:chExt cx="1296000" cy="1296000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5A31332-A850-5898-7678-0046491F4A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6714" y="1198188"/>
              <a:ext cx="1296000" cy="1296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A19CA78-D8C4-395F-4951-CC07350B5E8B}"/>
                </a:ext>
              </a:extLst>
            </p:cNvPr>
            <p:cNvSpPr/>
            <p:nvPr/>
          </p:nvSpPr>
          <p:spPr>
            <a:xfrm>
              <a:off x="818469" y="1249943"/>
              <a:ext cx="1192490" cy="11924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492B410-9344-B458-A2D0-4ABAE6609C7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4714" y="1306188"/>
              <a:ext cx="1080000" cy="1080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M</a:t>
              </a:r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43CABC87-63D2-A554-C508-C561E8FFD4E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578468" y="3991530"/>
            <a:ext cx="892753" cy="1013955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53B65996-72BA-5FA6-F317-0B0689CF92B0}"/>
              </a:ext>
            </a:extLst>
          </p:cNvPr>
          <p:cNvGrpSpPr/>
          <p:nvPr/>
        </p:nvGrpSpPr>
        <p:grpSpPr>
          <a:xfrm>
            <a:off x="2072162" y="5107258"/>
            <a:ext cx="952681" cy="913178"/>
            <a:chOff x="766714" y="1198188"/>
            <a:chExt cx="1296000" cy="1296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630B044F-1DF7-A781-5544-AC4D2865738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6714" y="1198188"/>
              <a:ext cx="1296000" cy="1296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2C2DEC0-66C2-A2BC-C47E-150437F74198}"/>
                </a:ext>
              </a:extLst>
            </p:cNvPr>
            <p:cNvSpPr/>
            <p:nvPr/>
          </p:nvSpPr>
          <p:spPr>
            <a:xfrm>
              <a:off x="818469" y="1249943"/>
              <a:ext cx="1192490" cy="11924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AC255ED6-350D-AAD9-F8D8-2B390042762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4714" y="1306188"/>
              <a:ext cx="1080000" cy="1080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T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50CC1EE-F772-ED4F-8F8D-E46FA10166D6}"/>
              </a:ext>
            </a:extLst>
          </p:cNvPr>
          <p:cNvGrpSpPr/>
          <p:nvPr/>
        </p:nvGrpSpPr>
        <p:grpSpPr>
          <a:xfrm>
            <a:off x="2638741" y="2957767"/>
            <a:ext cx="892753" cy="902967"/>
            <a:chOff x="766714" y="1198188"/>
            <a:chExt cx="1296000" cy="1296000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CC0AD3F-A95C-21AC-3B73-3E7F6207249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6714" y="1198188"/>
              <a:ext cx="1296000" cy="1296000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70BA2BD-1F06-7131-C896-2AEED7200DD9}"/>
                </a:ext>
              </a:extLst>
            </p:cNvPr>
            <p:cNvSpPr/>
            <p:nvPr/>
          </p:nvSpPr>
          <p:spPr>
            <a:xfrm>
              <a:off x="818469" y="1249943"/>
              <a:ext cx="1192490" cy="119249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S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CF3DA76-8F48-AC87-0F01-0F3EE8115CF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4713" y="1306188"/>
              <a:ext cx="1080000" cy="1080001"/>
            </a:xfrm>
            <a:prstGeom prst="ellipse">
              <a:avLst/>
            </a:prstGeom>
            <a:solidFill>
              <a:srgbClr val="EA551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IE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 panose="020F0502020204030203" pitchFamily="34" charset="0"/>
                  <a:ea typeface="+mn-ea"/>
                  <a:cs typeface="+mn-cs"/>
                </a:rPr>
                <a:t>A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0040381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79F9D9D0E1044289C67AD291685FBB" ma:contentTypeVersion="21" ma:contentTypeDescription="Create a new document." ma:contentTypeScope="" ma:versionID="78488847f9d047bc52150a94ad7a25c9">
  <xsd:schema xmlns:xsd="http://www.w3.org/2001/XMLSchema" xmlns:xs="http://www.w3.org/2001/XMLSchema" xmlns:p="http://schemas.microsoft.com/office/2006/metadata/properties" xmlns:ns1="http://schemas.microsoft.com/sharepoint/v3" xmlns:ns2="dd7c9b79-b702-4ec5-870f-4af6aef3c655" xmlns:ns3="82795b87-6982-4ae8-8329-f46eb7a62879" targetNamespace="http://schemas.microsoft.com/office/2006/metadata/properties" ma:root="true" ma:fieldsID="096e94fbacebfcce0a98afa3b9be70f9" ns1:_="" ns2:_="" ns3:_="">
    <xsd:import namespace="http://schemas.microsoft.com/sharepoint/v3"/>
    <xsd:import namespace="dd7c9b79-b702-4ec5-870f-4af6aef3c655"/>
    <xsd:import namespace="82795b87-6982-4ae8-8329-f46eb7a628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7c9b79-b702-4ec5-870f-4af6aef3c6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8c6a8ee2-3bee-4e1c-ab85-d316d9eee6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Time" ma:index="28" nillable="true" ma:displayName="Time" ma:format="DateOnly" ma:internalName="Tim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795b87-6982-4ae8-8329-f46eb7a6287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edfa0ae7-5c4e-47c5-b73b-67bc61d348e3}" ma:internalName="TaxCatchAll" ma:showField="CatchAllData" ma:web="82795b87-6982-4ae8-8329-f46eb7a628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795b87-6982-4ae8-8329-f46eb7a62879" xsi:nil="true"/>
    <lcf76f155ced4ddcb4097134ff3c332f xmlns="dd7c9b79-b702-4ec5-870f-4af6aef3c655">
      <Terms xmlns="http://schemas.microsoft.com/office/infopath/2007/PartnerControls"/>
    </lcf76f155ced4ddcb4097134ff3c332f>
    <Time xmlns="dd7c9b79-b702-4ec5-870f-4af6aef3c655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6411128-C26E-4BF5-B90D-02EBFC9C34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A9AB2A-EA6A-4E5A-B822-B02D9E70DB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d7c9b79-b702-4ec5-870f-4af6aef3c655"/>
    <ds:schemaRef ds:uri="82795b87-6982-4ae8-8329-f46eb7a628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E655FC-43B4-4842-85FC-948DCDBCDA13}">
  <ds:schemaRefs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elements/1.1/"/>
    <ds:schemaRef ds:uri="e536ed3c-ebaf-4646-9732-49ee69ce3ce9"/>
    <ds:schemaRef ds:uri="08be5d53-1c60-458a-ac50-cb44cfe17706"/>
    <ds:schemaRef ds:uri="http://purl.org/dc/terms/"/>
    <ds:schemaRef ds:uri="82795b87-6982-4ae8-8329-f46eb7a62879"/>
    <ds:schemaRef ds:uri="dd7c9b79-b702-4ec5-870f-4af6aef3c655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347</Words>
  <Application>Microsoft Office PowerPoint</Application>
  <PresentationFormat>Widescreen</PresentationFormat>
  <Paragraphs>65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Lato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Linda Williams</dc:creator>
  <cp:lastModifiedBy>Rob Condon</cp:lastModifiedBy>
  <cp:revision>7</cp:revision>
  <dcterms:created xsi:type="dcterms:W3CDTF">2024-09-25T10:11:39Z</dcterms:created>
  <dcterms:modified xsi:type="dcterms:W3CDTF">2025-01-06T11:04:26Z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0x0101003579F9D9D0E1044289C67AD291685FBB</vt:lpwstr>
  </property>
  <property fmtid="{D5CDD505-2E9C-101B-9397-08002B2CF9AE}" pid="3" name="MediaServiceImageTags">
    <vt:lpwstr/>
  </property>
  <property fmtid="{D5CDD505-2E9C-101B-9397-08002B2CF9AE}" pid="4" name="ArticulateGUID">
    <vt:lpwstr>762A7BDA-7C77-4C47-91C8-1E3C86E43728</vt:lpwstr>
  </property>
  <property fmtid="{D5CDD505-2E9C-101B-9397-08002B2CF9AE}" pid="5" name="ArticulatePath">
    <vt:lpwstr>https://pulselearning.sharepoint.com/sites/Delivery-IAmHere/Shared Documents/Project Management/1  Wellbeing Calendar 2025 &amp; Resources/Jan 25/Jumpstart Jan SMART Goal Template</vt:lpwstr>
  </property>
</Properties>
</file>